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3" r:id="rId1"/>
  </p:sldMasterIdLst>
  <p:notesMasterIdLst>
    <p:notesMasterId r:id="rId55"/>
  </p:notesMasterIdLst>
  <p:sldIdLst>
    <p:sldId id="256" r:id="rId2"/>
    <p:sldId id="257" r:id="rId3"/>
    <p:sldId id="269" r:id="rId4"/>
    <p:sldId id="264" r:id="rId5"/>
    <p:sldId id="265" r:id="rId6"/>
    <p:sldId id="266" r:id="rId7"/>
    <p:sldId id="280" r:id="rId8"/>
    <p:sldId id="312" r:id="rId9"/>
    <p:sldId id="273" r:id="rId10"/>
    <p:sldId id="274" r:id="rId11"/>
    <p:sldId id="276" r:id="rId12"/>
    <p:sldId id="275" r:id="rId13"/>
    <p:sldId id="277" r:id="rId14"/>
    <p:sldId id="278" r:id="rId15"/>
    <p:sldId id="272" r:id="rId16"/>
    <p:sldId id="263" r:id="rId17"/>
    <p:sldId id="262" r:id="rId18"/>
    <p:sldId id="287" r:id="rId19"/>
    <p:sldId id="283" r:id="rId20"/>
    <p:sldId id="267" r:id="rId21"/>
    <p:sldId id="268" r:id="rId22"/>
    <p:sldId id="289" r:id="rId23"/>
    <p:sldId id="315" r:id="rId24"/>
    <p:sldId id="290" r:id="rId25"/>
    <p:sldId id="261" r:id="rId26"/>
    <p:sldId id="293" r:id="rId27"/>
    <p:sldId id="259" r:id="rId28"/>
    <p:sldId id="260" r:id="rId29"/>
    <p:sldId id="292" r:id="rId30"/>
    <p:sldId id="294" r:id="rId31"/>
    <p:sldId id="286" r:id="rId32"/>
    <p:sldId id="311" r:id="rId33"/>
    <p:sldId id="313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16" r:id="rId42"/>
    <p:sldId id="303" r:id="rId43"/>
    <p:sldId id="314" r:id="rId44"/>
    <p:sldId id="270" r:id="rId45"/>
    <p:sldId id="304" r:id="rId46"/>
    <p:sldId id="305" r:id="rId47"/>
    <p:sldId id="306" r:id="rId48"/>
    <p:sldId id="285" r:id="rId49"/>
    <p:sldId id="284" r:id="rId50"/>
    <p:sldId id="307" r:id="rId51"/>
    <p:sldId id="308" r:id="rId52"/>
    <p:sldId id="309" r:id="rId53"/>
    <p:sldId id="310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710"/>
    <a:srgbClr val="00EE11"/>
    <a:srgbClr val="04FF29"/>
    <a:srgbClr val="9D4929"/>
    <a:srgbClr val="E7E400"/>
    <a:srgbClr val="E7BF19"/>
    <a:srgbClr val="F7D211"/>
    <a:srgbClr val="EFBB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519" autoAdjust="0"/>
  </p:normalViewPr>
  <p:slideViewPr>
    <p:cSldViewPr snapToGrid="0" snapToObjects="1">
      <p:cViewPr>
        <p:scale>
          <a:sx n="116" d="100"/>
          <a:sy n="116" d="100"/>
        </p:scale>
        <p:origin x="-1416" y="-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4D0B7-F8FC-794F-B462-742256C165D9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64562E-EFA4-6948-8880-1FC37E12B4C4}">
      <dgm:prSet phldrT="[Text]"/>
      <dgm:spPr/>
      <dgm:t>
        <a:bodyPr/>
        <a:lstStyle/>
        <a:p>
          <a:r>
            <a:rPr lang="en-US" dirty="0" smtClean="0"/>
            <a:t>Java	</a:t>
          </a:r>
          <a:endParaRPr lang="en-US" dirty="0"/>
        </a:p>
      </dgm:t>
    </dgm:pt>
    <dgm:pt modelId="{7508F6DF-3627-5D4F-8B08-76BE0A886546}" type="parTrans" cxnId="{36FA6879-33F6-7947-94F5-C17E6B1D3A24}">
      <dgm:prSet/>
      <dgm:spPr/>
      <dgm:t>
        <a:bodyPr/>
        <a:lstStyle/>
        <a:p>
          <a:endParaRPr lang="en-US"/>
        </a:p>
      </dgm:t>
    </dgm:pt>
    <dgm:pt modelId="{885ABC5C-BEC6-9348-960A-7BE1259637DD}" type="sibTrans" cxnId="{36FA6879-33F6-7947-94F5-C17E6B1D3A24}">
      <dgm:prSet/>
      <dgm:spPr/>
      <dgm:t>
        <a:bodyPr/>
        <a:lstStyle/>
        <a:p>
          <a:endParaRPr lang="en-US"/>
        </a:p>
      </dgm:t>
    </dgm:pt>
    <dgm:pt modelId="{7E951B57-3B84-6B49-8072-652C61A40B60}">
      <dgm:prSet phldrT="[Text]"/>
      <dgm:spPr/>
      <dgm:t>
        <a:bodyPr/>
        <a:lstStyle/>
        <a:p>
          <a:r>
            <a:rPr lang="en-US" dirty="0" smtClean="0"/>
            <a:t>Spring</a:t>
          </a:r>
          <a:endParaRPr lang="en-US" dirty="0"/>
        </a:p>
      </dgm:t>
    </dgm:pt>
    <dgm:pt modelId="{1D04A089-4A8A-4945-8722-4AE03980BB96}" type="parTrans" cxnId="{F4D309C1-3EFA-C84A-9037-3E5FB00136B3}">
      <dgm:prSet/>
      <dgm:spPr/>
      <dgm:t>
        <a:bodyPr/>
        <a:lstStyle/>
        <a:p>
          <a:endParaRPr lang="en-US"/>
        </a:p>
      </dgm:t>
    </dgm:pt>
    <dgm:pt modelId="{04208BC8-5859-F147-B1C5-962890437F64}" type="sibTrans" cxnId="{F4D309C1-3EFA-C84A-9037-3E5FB00136B3}">
      <dgm:prSet/>
      <dgm:spPr/>
      <dgm:t>
        <a:bodyPr/>
        <a:lstStyle/>
        <a:p>
          <a:endParaRPr lang="en-US"/>
        </a:p>
      </dgm:t>
    </dgm:pt>
    <dgm:pt modelId="{F8B92380-F5EE-0743-A1EC-B4F05D248048}">
      <dgm:prSet phldrT="[Text]"/>
      <dgm:spPr/>
      <dgm:t>
        <a:bodyPr/>
        <a:lstStyle/>
        <a:p>
          <a:r>
            <a:rPr lang="en-US" dirty="0" smtClean="0"/>
            <a:t>JSF</a:t>
          </a:r>
          <a:endParaRPr lang="en-US" dirty="0"/>
        </a:p>
      </dgm:t>
    </dgm:pt>
    <dgm:pt modelId="{047182D8-FF1B-634F-B872-18CCE1C3A1C8}" type="parTrans" cxnId="{813A1229-0D3B-C847-AB50-6CB4BB995A3D}">
      <dgm:prSet/>
      <dgm:spPr/>
      <dgm:t>
        <a:bodyPr/>
        <a:lstStyle/>
        <a:p>
          <a:endParaRPr lang="en-US"/>
        </a:p>
      </dgm:t>
    </dgm:pt>
    <dgm:pt modelId="{743B55E6-AF76-544A-AA44-C4A4DCB08C26}" type="sibTrans" cxnId="{813A1229-0D3B-C847-AB50-6CB4BB995A3D}">
      <dgm:prSet/>
      <dgm:spPr/>
      <dgm:t>
        <a:bodyPr/>
        <a:lstStyle/>
        <a:p>
          <a:endParaRPr lang="en-US"/>
        </a:p>
      </dgm:t>
    </dgm:pt>
    <dgm:pt modelId="{E814320D-2D07-8C43-B7F4-F642114EFD4E}">
      <dgm:prSet phldrT="[Text]"/>
      <dgm:spPr/>
      <dgm:t>
        <a:bodyPr/>
        <a:lstStyle/>
        <a:p>
          <a:r>
            <a:rPr lang="en-US" dirty="0" err="1" smtClean="0"/>
            <a:t>.Net</a:t>
          </a:r>
          <a:endParaRPr lang="en-US" dirty="0"/>
        </a:p>
      </dgm:t>
    </dgm:pt>
    <dgm:pt modelId="{A0AFA01B-0B6F-E040-8F21-1ED47BF920B8}" type="parTrans" cxnId="{F9F48CA7-3685-BC45-BB05-28E83495AF70}">
      <dgm:prSet/>
      <dgm:spPr/>
      <dgm:t>
        <a:bodyPr/>
        <a:lstStyle/>
        <a:p>
          <a:endParaRPr lang="en-US"/>
        </a:p>
      </dgm:t>
    </dgm:pt>
    <dgm:pt modelId="{DF79D24F-F8CE-AF44-9A1F-5A09A9CC6DFE}" type="sibTrans" cxnId="{F9F48CA7-3685-BC45-BB05-28E83495AF70}">
      <dgm:prSet/>
      <dgm:spPr/>
      <dgm:t>
        <a:bodyPr/>
        <a:lstStyle/>
        <a:p>
          <a:endParaRPr lang="en-US"/>
        </a:p>
      </dgm:t>
    </dgm:pt>
    <dgm:pt modelId="{D5EE85BE-B047-B947-B4DC-D225EC5CFD0A}">
      <dgm:prSet phldrT="[Text]"/>
      <dgm:spPr/>
      <dgm:t>
        <a:bodyPr/>
        <a:lstStyle/>
        <a:p>
          <a:r>
            <a:rPr lang="en-US" dirty="0" smtClean="0"/>
            <a:t>C#</a:t>
          </a:r>
          <a:endParaRPr lang="en-US" dirty="0"/>
        </a:p>
      </dgm:t>
    </dgm:pt>
    <dgm:pt modelId="{B098373D-43E3-154D-80DF-2F964B5481A3}" type="parTrans" cxnId="{FD5236E8-8A91-2B4D-A63E-CD394954C8DA}">
      <dgm:prSet/>
      <dgm:spPr/>
      <dgm:t>
        <a:bodyPr/>
        <a:lstStyle/>
        <a:p>
          <a:endParaRPr lang="en-US"/>
        </a:p>
      </dgm:t>
    </dgm:pt>
    <dgm:pt modelId="{7B652533-4FFB-6447-BCE3-3D457759B520}" type="sibTrans" cxnId="{FD5236E8-8A91-2B4D-A63E-CD394954C8DA}">
      <dgm:prSet/>
      <dgm:spPr/>
      <dgm:t>
        <a:bodyPr/>
        <a:lstStyle/>
        <a:p>
          <a:endParaRPr lang="en-US"/>
        </a:p>
      </dgm:t>
    </dgm:pt>
    <dgm:pt modelId="{B347D15C-5056-554F-B5E5-C9AE5A1C5019}">
      <dgm:prSet phldrT="[Text]"/>
      <dgm:spPr/>
      <dgm:t>
        <a:bodyPr/>
        <a:lstStyle/>
        <a:p>
          <a:r>
            <a:rPr lang="en-US" dirty="0" smtClean="0"/>
            <a:t>Dynamic Languages</a:t>
          </a:r>
          <a:endParaRPr lang="en-US" dirty="0"/>
        </a:p>
      </dgm:t>
    </dgm:pt>
    <dgm:pt modelId="{11477302-C442-8941-AE7F-251373D5C4D0}" type="parTrans" cxnId="{66523A08-CE8E-0E49-9BDC-3648CC227E88}">
      <dgm:prSet/>
      <dgm:spPr/>
      <dgm:t>
        <a:bodyPr/>
        <a:lstStyle/>
        <a:p>
          <a:endParaRPr lang="en-US"/>
        </a:p>
      </dgm:t>
    </dgm:pt>
    <dgm:pt modelId="{25263BEF-8A7D-1048-904F-78AAF0413989}" type="sibTrans" cxnId="{66523A08-CE8E-0E49-9BDC-3648CC227E88}">
      <dgm:prSet/>
      <dgm:spPr/>
      <dgm:t>
        <a:bodyPr/>
        <a:lstStyle/>
        <a:p>
          <a:endParaRPr lang="en-US"/>
        </a:p>
      </dgm:t>
    </dgm:pt>
    <dgm:pt modelId="{CC079FB9-AF13-644F-ABEF-09771AF0A750}">
      <dgm:prSet phldrT="[Text]"/>
      <dgm:spPr/>
      <dgm:t>
        <a:bodyPr/>
        <a:lstStyle/>
        <a:p>
          <a:r>
            <a:rPr lang="en-US" dirty="0" smtClean="0"/>
            <a:t>J2EE</a:t>
          </a:r>
          <a:endParaRPr lang="en-US" dirty="0"/>
        </a:p>
      </dgm:t>
    </dgm:pt>
    <dgm:pt modelId="{648031F1-EFE5-9B43-9EBA-EC0D48E558B2}" type="parTrans" cxnId="{1F8189BB-A723-994B-B0BF-D599F5C6E73F}">
      <dgm:prSet/>
      <dgm:spPr/>
      <dgm:t>
        <a:bodyPr/>
        <a:lstStyle/>
        <a:p>
          <a:endParaRPr lang="en-US"/>
        </a:p>
      </dgm:t>
    </dgm:pt>
    <dgm:pt modelId="{1F42FC04-FF1F-E446-9391-3F54ED2D4784}" type="sibTrans" cxnId="{1F8189BB-A723-994B-B0BF-D599F5C6E73F}">
      <dgm:prSet/>
      <dgm:spPr/>
      <dgm:t>
        <a:bodyPr/>
        <a:lstStyle/>
        <a:p>
          <a:endParaRPr lang="en-US"/>
        </a:p>
      </dgm:t>
    </dgm:pt>
    <dgm:pt modelId="{6126D466-5950-3947-9EEB-17C50B88C9F0}">
      <dgm:prSet phldrT="[Text]"/>
      <dgm:spPr/>
      <dgm:t>
        <a:bodyPr/>
        <a:lstStyle/>
        <a:p>
          <a:r>
            <a:rPr lang="en-US" dirty="0" smtClean="0"/>
            <a:t>Ruby</a:t>
          </a:r>
          <a:endParaRPr lang="en-US" dirty="0"/>
        </a:p>
      </dgm:t>
    </dgm:pt>
    <dgm:pt modelId="{3DC977AF-7732-3E40-8F0E-7D19D86B3446}" type="parTrans" cxnId="{0AC26DF2-EEAD-0842-B615-F24F3E69F337}">
      <dgm:prSet/>
      <dgm:spPr/>
      <dgm:t>
        <a:bodyPr/>
        <a:lstStyle/>
        <a:p>
          <a:endParaRPr lang="en-US"/>
        </a:p>
      </dgm:t>
    </dgm:pt>
    <dgm:pt modelId="{EA0566F5-8AB3-9946-83B4-EA366C7D7C66}" type="sibTrans" cxnId="{0AC26DF2-EEAD-0842-B615-F24F3E69F337}">
      <dgm:prSet/>
      <dgm:spPr/>
      <dgm:t>
        <a:bodyPr/>
        <a:lstStyle/>
        <a:p>
          <a:endParaRPr lang="en-US"/>
        </a:p>
      </dgm:t>
    </dgm:pt>
    <dgm:pt modelId="{1110DBE4-2672-4543-A71B-4EFEB0815C9C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849B3C37-7C7F-8344-BC11-3BCD1E2AAE1D}" type="parTrans" cxnId="{C7438F6A-3DD4-D44E-A980-A4E952F3DF45}">
      <dgm:prSet/>
      <dgm:spPr/>
      <dgm:t>
        <a:bodyPr/>
        <a:lstStyle/>
        <a:p>
          <a:endParaRPr lang="en-US"/>
        </a:p>
      </dgm:t>
    </dgm:pt>
    <dgm:pt modelId="{91E0ACCA-0A2E-F34B-8AFA-726DA67DE8DB}" type="sibTrans" cxnId="{C7438F6A-3DD4-D44E-A980-A4E952F3DF45}">
      <dgm:prSet/>
      <dgm:spPr/>
      <dgm:t>
        <a:bodyPr/>
        <a:lstStyle/>
        <a:p>
          <a:endParaRPr lang="en-US"/>
        </a:p>
      </dgm:t>
    </dgm:pt>
    <dgm:pt modelId="{BA1CA5F7-9084-7E4F-B034-8ED94FA69A41}">
      <dgm:prSet phldrT="[Text]"/>
      <dgm:spPr/>
      <dgm:t>
        <a:bodyPr/>
        <a:lstStyle/>
        <a:p>
          <a:r>
            <a:rPr lang="en-US" dirty="0" smtClean="0"/>
            <a:t>Perl</a:t>
          </a:r>
          <a:endParaRPr lang="en-US" dirty="0"/>
        </a:p>
      </dgm:t>
    </dgm:pt>
    <dgm:pt modelId="{79C50106-F71F-014A-9B7C-6BE6B41525EA}" type="parTrans" cxnId="{117FB2ED-135B-884E-97D3-C450E0DBD0A1}">
      <dgm:prSet/>
      <dgm:spPr/>
      <dgm:t>
        <a:bodyPr/>
        <a:lstStyle/>
        <a:p>
          <a:endParaRPr lang="en-US"/>
        </a:p>
      </dgm:t>
    </dgm:pt>
    <dgm:pt modelId="{BAB69271-C6DB-FA4F-8489-545E90CDF8E1}" type="sibTrans" cxnId="{117FB2ED-135B-884E-97D3-C450E0DBD0A1}">
      <dgm:prSet/>
      <dgm:spPr/>
      <dgm:t>
        <a:bodyPr/>
        <a:lstStyle/>
        <a:p>
          <a:endParaRPr lang="en-US"/>
        </a:p>
      </dgm:t>
    </dgm:pt>
    <dgm:pt modelId="{B9D23CEC-FE52-EA4F-8316-8D0AFB1EFF3A}">
      <dgm:prSet phldrT="[Text]"/>
      <dgm:spPr/>
      <dgm:t>
        <a:bodyPr/>
        <a:lstStyle/>
        <a:p>
          <a:r>
            <a:rPr lang="en-US" dirty="0" smtClean="0"/>
            <a:t>PHP</a:t>
          </a:r>
          <a:endParaRPr lang="en-US" dirty="0"/>
        </a:p>
      </dgm:t>
    </dgm:pt>
    <dgm:pt modelId="{BB4096DB-B976-5348-BD17-B27F544DCC6B}" type="parTrans" cxnId="{208FC37B-73CE-4A4D-BC59-FE6776B5DDC1}">
      <dgm:prSet/>
      <dgm:spPr/>
      <dgm:t>
        <a:bodyPr/>
        <a:lstStyle/>
        <a:p>
          <a:endParaRPr lang="en-US"/>
        </a:p>
      </dgm:t>
    </dgm:pt>
    <dgm:pt modelId="{4D46AB27-CB1D-C646-B9DF-246B3C7453C5}" type="sibTrans" cxnId="{208FC37B-73CE-4A4D-BC59-FE6776B5DDC1}">
      <dgm:prSet/>
      <dgm:spPr/>
      <dgm:t>
        <a:bodyPr/>
        <a:lstStyle/>
        <a:p>
          <a:endParaRPr lang="en-US"/>
        </a:p>
      </dgm:t>
    </dgm:pt>
    <dgm:pt modelId="{910E81CD-B531-CD4B-9326-3DC132171B31}">
      <dgm:prSet phldrT="[Text]"/>
      <dgm:spPr/>
      <dgm:t>
        <a:bodyPr/>
        <a:lstStyle/>
        <a:p>
          <a:r>
            <a:rPr lang="en-US" dirty="0" smtClean="0"/>
            <a:t>Functional (</a:t>
          </a:r>
          <a:r>
            <a:rPr lang="en-US" dirty="0" err="1" smtClean="0"/>
            <a:t>Scala</a:t>
          </a:r>
          <a:r>
            <a:rPr lang="en-US" dirty="0" smtClean="0"/>
            <a:t> / </a:t>
          </a:r>
          <a:r>
            <a:rPr lang="en-US" dirty="0" err="1" smtClean="0"/>
            <a:t>Clojure</a:t>
          </a:r>
          <a:r>
            <a:rPr lang="en-US" dirty="0" smtClean="0"/>
            <a:t>)</a:t>
          </a:r>
          <a:endParaRPr lang="en-US" dirty="0"/>
        </a:p>
      </dgm:t>
    </dgm:pt>
    <dgm:pt modelId="{B9C39920-4B3F-D544-B9D0-BA140C772B64}" type="parTrans" cxnId="{167AEF7C-A70E-7C4F-98E0-2BEAF2FE1409}">
      <dgm:prSet/>
      <dgm:spPr/>
      <dgm:t>
        <a:bodyPr/>
        <a:lstStyle/>
        <a:p>
          <a:endParaRPr lang="en-US"/>
        </a:p>
      </dgm:t>
    </dgm:pt>
    <dgm:pt modelId="{D6DA81F9-AB99-4F49-A95F-87C8E11AC6AC}" type="sibTrans" cxnId="{167AEF7C-A70E-7C4F-98E0-2BEAF2FE1409}">
      <dgm:prSet/>
      <dgm:spPr/>
      <dgm:t>
        <a:bodyPr/>
        <a:lstStyle/>
        <a:p>
          <a:endParaRPr lang="en-US"/>
        </a:p>
      </dgm:t>
    </dgm:pt>
    <dgm:pt modelId="{286A0588-C539-DE4E-953B-307BA69164DC}">
      <dgm:prSet phldrT="[Text]"/>
      <dgm:spPr/>
      <dgm:t>
        <a:bodyPr/>
        <a:lstStyle/>
        <a:p>
          <a:r>
            <a:rPr lang="en-US" dirty="0" err="1" smtClean="0"/>
            <a:t>Node.JS</a:t>
          </a:r>
          <a:endParaRPr lang="en-US" dirty="0"/>
        </a:p>
      </dgm:t>
    </dgm:pt>
    <dgm:pt modelId="{B06590B9-89E1-E24F-867F-0CF788EFD9CC}" type="parTrans" cxnId="{D0F4DB01-1D40-144F-AF8A-34ADADDDC407}">
      <dgm:prSet/>
      <dgm:spPr/>
      <dgm:t>
        <a:bodyPr/>
        <a:lstStyle/>
        <a:p>
          <a:endParaRPr lang="en-US"/>
        </a:p>
      </dgm:t>
    </dgm:pt>
    <dgm:pt modelId="{181F60A0-84FD-AE42-87BA-7EC3CED22C33}" type="sibTrans" cxnId="{D0F4DB01-1D40-144F-AF8A-34ADADDDC407}">
      <dgm:prSet/>
      <dgm:spPr/>
      <dgm:t>
        <a:bodyPr/>
        <a:lstStyle/>
        <a:p>
          <a:endParaRPr lang="en-US"/>
        </a:p>
      </dgm:t>
    </dgm:pt>
    <dgm:pt modelId="{BA94099F-B117-6D4C-80D0-369DB3A8C1B2}">
      <dgm:prSet phldrT="[Text]"/>
      <dgm:spPr/>
      <dgm:t>
        <a:bodyPr/>
        <a:lstStyle/>
        <a:p>
          <a:r>
            <a:rPr lang="en-US" dirty="0" smtClean="0"/>
            <a:t>Struts 2 </a:t>
          </a:r>
          <a:endParaRPr lang="en-US" dirty="0"/>
        </a:p>
      </dgm:t>
    </dgm:pt>
    <dgm:pt modelId="{641DCB04-4FE4-9C4D-9629-35CA67161CD2}" type="parTrans" cxnId="{8314572C-9732-1C4A-B433-C73C5F200187}">
      <dgm:prSet/>
      <dgm:spPr/>
      <dgm:t>
        <a:bodyPr/>
        <a:lstStyle/>
        <a:p>
          <a:endParaRPr lang="en-US"/>
        </a:p>
      </dgm:t>
    </dgm:pt>
    <dgm:pt modelId="{F023A5ED-9F79-5747-BE18-5D0F1126A0EC}" type="sibTrans" cxnId="{8314572C-9732-1C4A-B433-C73C5F200187}">
      <dgm:prSet/>
      <dgm:spPr/>
      <dgm:t>
        <a:bodyPr/>
        <a:lstStyle/>
        <a:p>
          <a:endParaRPr lang="en-US"/>
        </a:p>
      </dgm:t>
    </dgm:pt>
    <dgm:pt modelId="{DA859C80-19FE-FB48-A6BF-306308ACF76C}">
      <dgm:prSet phldrT="[Text]"/>
      <dgm:spPr/>
      <dgm:t>
        <a:bodyPr/>
        <a:lstStyle/>
        <a:p>
          <a:r>
            <a:rPr lang="en-US" dirty="0" smtClean="0"/>
            <a:t>VB</a:t>
          </a:r>
          <a:endParaRPr lang="en-US" dirty="0"/>
        </a:p>
      </dgm:t>
    </dgm:pt>
    <dgm:pt modelId="{95B8D6C2-7D27-8C4C-B3B9-023FB9EAD6AD}" type="parTrans" cxnId="{59D8D055-AF20-3648-B7E7-4ADA26309A94}">
      <dgm:prSet/>
      <dgm:spPr/>
      <dgm:t>
        <a:bodyPr/>
        <a:lstStyle/>
        <a:p>
          <a:endParaRPr lang="en-US"/>
        </a:p>
      </dgm:t>
    </dgm:pt>
    <dgm:pt modelId="{C2BEB0B5-18AF-BA4C-A971-CE785D3D3F20}" type="sibTrans" cxnId="{59D8D055-AF20-3648-B7E7-4ADA26309A94}">
      <dgm:prSet/>
      <dgm:spPr/>
      <dgm:t>
        <a:bodyPr/>
        <a:lstStyle/>
        <a:p>
          <a:endParaRPr lang="en-US"/>
        </a:p>
      </dgm:t>
    </dgm:pt>
    <dgm:pt modelId="{3FFE48DE-10CD-0344-9F19-AF4F30D94E73}">
      <dgm:prSet phldrT="[Text]"/>
      <dgm:spPr/>
      <dgm:t>
        <a:bodyPr/>
        <a:lstStyle/>
        <a:p>
          <a:r>
            <a:rPr lang="en-US" dirty="0" smtClean="0"/>
            <a:t>Mac</a:t>
          </a:r>
          <a:endParaRPr lang="en-US" dirty="0"/>
        </a:p>
      </dgm:t>
    </dgm:pt>
    <dgm:pt modelId="{FA19C2DC-E9B7-0340-9A48-825CE8D7124C}" type="parTrans" cxnId="{9392382E-389C-1F45-B4F8-74C671B50913}">
      <dgm:prSet/>
      <dgm:spPr/>
      <dgm:t>
        <a:bodyPr/>
        <a:lstStyle/>
        <a:p>
          <a:endParaRPr lang="en-US"/>
        </a:p>
      </dgm:t>
    </dgm:pt>
    <dgm:pt modelId="{D6162303-1F65-224E-97BA-D5E701F56FF0}" type="sibTrans" cxnId="{9392382E-389C-1F45-B4F8-74C671B50913}">
      <dgm:prSet/>
      <dgm:spPr/>
      <dgm:t>
        <a:bodyPr/>
        <a:lstStyle/>
        <a:p>
          <a:endParaRPr lang="en-US"/>
        </a:p>
      </dgm:t>
    </dgm:pt>
    <dgm:pt modelId="{38854C65-959B-EB46-92EB-C9A664813D6B}">
      <dgm:prSet phldrT="[Text]"/>
      <dgm:spPr/>
      <dgm:t>
        <a:bodyPr/>
        <a:lstStyle/>
        <a:p>
          <a:r>
            <a:rPr lang="en-US" dirty="0" smtClean="0"/>
            <a:t>Object C</a:t>
          </a:r>
          <a:endParaRPr lang="en-US" dirty="0"/>
        </a:p>
      </dgm:t>
    </dgm:pt>
    <dgm:pt modelId="{615D153B-3C3D-024B-8079-FF0925B8FD9E}" type="parTrans" cxnId="{27756CF4-2FFD-D04E-BBF5-BB20D8B28D7B}">
      <dgm:prSet/>
      <dgm:spPr/>
      <dgm:t>
        <a:bodyPr/>
        <a:lstStyle/>
        <a:p>
          <a:endParaRPr lang="en-US"/>
        </a:p>
      </dgm:t>
    </dgm:pt>
    <dgm:pt modelId="{3353C7DF-9E93-4341-89DC-278525DD942A}" type="sibTrans" cxnId="{27756CF4-2FFD-D04E-BBF5-BB20D8B28D7B}">
      <dgm:prSet/>
      <dgm:spPr/>
      <dgm:t>
        <a:bodyPr/>
        <a:lstStyle/>
        <a:p>
          <a:endParaRPr lang="en-US"/>
        </a:p>
      </dgm:t>
    </dgm:pt>
    <dgm:pt modelId="{EEF392C2-0853-A44B-AF30-DACDAA61183A}">
      <dgm:prSet phldrT="[Text]"/>
      <dgm:spPr/>
      <dgm:t>
        <a:bodyPr/>
        <a:lstStyle/>
        <a:p>
          <a:r>
            <a:rPr lang="en-US" dirty="0" smtClean="0"/>
            <a:t>AppleScript</a:t>
          </a:r>
          <a:endParaRPr lang="en-US" dirty="0"/>
        </a:p>
      </dgm:t>
    </dgm:pt>
    <dgm:pt modelId="{3A974DFB-5CAD-7D43-A62D-9C28E89D1BB3}" type="parTrans" cxnId="{67F8A29E-4FC9-2E47-9EA8-B7F0E06BEC87}">
      <dgm:prSet/>
      <dgm:spPr/>
      <dgm:t>
        <a:bodyPr/>
        <a:lstStyle/>
        <a:p>
          <a:endParaRPr lang="en-US"/>
        </a:p>
      </dgm:t>
    </dgm:pt>
    <dgm:pt modelId="{1BB89847-3E48-A447-8569-43F2343F1F7C}" type="sibTrans" cxnId="{67F8A29E-4FC9-2E47-9EA8-B7F0E06BEC87}">
      <dgm:prSet/>
      <dgm:spPr/>
      <dgm:t>
        <a:bodyPr/>
        <a:lstStyle/>
        <a:p>
          <a:endParaRPr lang="en-US"/>
        </a:p>
      </dgm:t>
    </dgm:pt>
    <dgm:pt modelId="{E415D546-38BC-B74D-A11F-4B22BB724BDB}" type="pres">
      <dgm:prSet presAssocID="{5024D0B7-F8FC-794F-B462-742256C165D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4BDC54-DB51-9D41-9CCF-C0F6394D8D2D}" type="pres">
      <dgm:prSet presAssocID="{0164562E-EFA4-6948-8880-1FC37E12B4C4}" presName="root" presStyleCnt="0"/>
      <dgm:spPr/>
    </dgm:pt>
    <dgm:pt modelId="{2AD39476-630D-6E47-8618-A5E22763B721}" type="pres">
      <dgm:prSet presAssocID="{0164562E-EFA4-6948-8880-1FC37E12B4C4}" presName="rootComposite" presStyleCnt="0"/>
      <dgm:spPr/>
    </dgm:pt>
    <dgm:pt modelId="{260530C6-C3D1-EF4C-9299-9081AE424BD2}" type="pres">
      <dgm:prSet presAssocID="{0164562E-EFA4-6948-8880-1FC37E12B4C4}" presName="rootText" presStyleLbl="node1" presStyleIdx="0" presStyleCnt="4"/>
      <dgm:spPr/>
      <dgm:t>
        <a:bodyPr/>
        <a:lstStyle/>
        <a:p>
          <a:endParaRPr lang="en-US"/>
        </a:p>
      </dgm:t>
    </dgm:pt>
    <dgm:pt modelId="{2E2C0430-C5FB-D846-A7A0-4AED7FD49E0B}" type="pres">
      <dgm:prSet presAssocID="{0164562E-EFA4-6948-8880-1FC37E12B4C4}" presName="rootConnector" presStyleLbl="node1" presStyleIdx="0" presStyleCnt="4"/>
      <dgm:spPr/>
      <dgm:t>
        <a:bodyPr/>
        <a:lstStyle/>
        <a:p>
          <a:endParaRPr lang="en-US"/>
        </a:p>
      </dgm:t>
    </dgm:pt>
    <dgm:pt modelId="{0EDBB96C-6388-A249-A58B-FBD1B5EF5123}" type="pres">
      <dgm:prSet presAssocID="{0164562E-EFA4-6948-8880-1FC37E12B4C4}" presName="childShape" presStyleCnt="0"/>
      <dgm:spPr/>
    </dgm:pt>
    <dgm:pt modelId="{34FB533A-4B4C-794B-89B8-0C375B86456B}" type="pres">
      <dgm:prSet presAssocID="{1D04A089-4A8A-4945-8722-4AE03980BB96}" presName="Name13" presStyleLbl="parChTrans1D2" presStyleIdx="0" presStyleCnt="14"/>
      <dgm:spPr/>
      <dgm:t>
        <a:bodyPr/>
        <a:lstStyle/>
        <a:p>
          <a:endParaRPr lang="en-US"/>
        </a:p>
      </dgm:t>
    </dgm:pt>
    <dgm:pt modelId="{E9DF7B23-8842-B943-ACB7-04BCFF4BB0F4}" type="pres">
      <dgm:prSet presAssocID="{7E951B57-3B84-6B49-8072-652C61A40B60}" presName="childText" presStyleLbl="bgAcc1" presStyleIdx="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08C1A0-0F24-B048-899F-614F9000BC68}" type="pres">
      <dgm:prSet presAssocID="{047182D8-FF1B-634F-B872-18CCE1C3A1C8}" presName="Name13" presStyleLbl="parChTrans1D2" presStyleIdx="1" presStyleCnt="14"/>
      <dgm:spPr/>
      <dgm:t>
        <a:bodyPr/>
        <a:lstStyle/>
        <a:p>
          <a:endParaRPr lang="en-US"/>
        </a:p>
      </dgm:t>
    </dgm:pt>
    <dgm:pt modelId="{8EED2804-6EDB-1447-B2F0-541BEFA66399}" type="pres">
      <dgm:prSet presAssocID="{F8B92380-F5EE-0743-A1EC-B4F05D248048}" presName="childText" presStyleLbl="bgAcc1" presStyleIdx="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8E19C1-42D9-F142-A851-CD00391A47BA}" type="pres">
      <dgm:prSet presAssocID="{648031F1-EFE5-9B43-9EBA-EC0D48E558B2}" presName="Name13" presStyleLbl="parChTrans1D2" presStyleIdx="2" presStyleCnt="14"/>
      <dgm:spPr/>
      <dgm:t>
        <a:bodyPr/>
        <a:lstStyle/>
        <a:p>
          <a:endParaRPr lang="en-US"/>
        </a:p>
      </dgm:t>
    </dgm:pt>
    <dgm:pt modelId="{B653CF1F-700C-7C4B-AE2F-4DC6DB38E7FE}" type="pres">
      <dgm:prSet presAssocID="{CC079FB9-AF13-644F-ABEF-09771AF0A750}" presName="childText" presStyleLbl="bgAcc1" presStyleIdx="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869E8A-837A-4047-A943-6E9C6192F060}" type="pres">
      <dgm:prSet presAssocID="{641DCB04-4FE4-9C4D-9629-35CA67161CD2}" presName="Name13" presStyleLbl="parChTrans1D2" presStyleIdx="3" presStyleCnt="14"/>
      <dgm:spPr/>
      <dgm:t>
        <a:bodyPr/>
        <a:lstStyle/>
        <a:p>
          <a:endParaRPr lang="en-US"/>
        </a:p>
      </dgm:t>
    </dgm:pt>
    <dgm:pt modelId="{2B9DE88B-3E53-804B-9AB4-BC92EB4CE082}" type="pres">
      <dgm:prSet presAssocID="{BA94099F-B117-6D4C-80D0-369DB3A8C1B2}" presName="childText" presStyleLbl="bgAcc1" presStyleIdx="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4F8AA-7C0C-0747-91FD-D49BCB061499}" type="pres">
      <dgm:prSet presAssocID="{3FFE48DE-10CD-0344-9F19-AF4F30D94E73}" presName="root" presStyleCnt="0"/>
      <dgm:spPr/>
    </dgm:pt>
    <dgm:pt modelId="{ED99F67B-0B7D-7443-A750-288B1CC11107}" type="pres">
      <dgm:prSet presAssocID="{3FFE48DE-10CD-0344-9F19-AF4F30D94E73}" presName="rootComposite" presStyleCnt="0"/>
      <dgm:spPr/>
    </dgm:pt>
    <dgm:pt modelId="{060E9D73-5ADC-4B4E-B177-D29A91D3B034}" type="pres">
      <dgm:prSet presAssocID="{3FFE48DE-10CD-0344-9F19-AF4F30D94E73}" presName="rootText" presStyleLbl="node1" presStyleIdx="1" presStyleCnt="4"/>
      <dgm:spPr/>
      <dgm:t>
        <a:bodyPr/>
        <a:lstStyle/>
        <a:p>
          <a:endParaRPr lang="en-US"/>
        </a:p>
      </dgm:t>
    </dgm:pt>
    <dgm:pt modelId="{3CEA81CD-C0EB-C449-B3C9-73BCC82931AE}" type="pres">
      <dgm:prSet presAssocID="{3FFE48DE-10CD-0344-9F19-AF4F30D94E73}" presName="rootConnector" presStyleLbl="node1" presStyleIdx="1" presStyleCnt="4"/>
      <dgm:spPr/>
      <dgm:t>
        <a:bodyPr/>
        <a:lstStyle/>
        <a:p>
          <a:endParaRPr lang="en-US"/>
        </a:p>
      </dgm:t>
    </dgm:pt>
    <dgm:pt modelId="{BC353525-1C66-7F4E-BAF9-3A442BEB0A62}" type="pres">
      <dgm:prSet presAssocID="{3FFE48DE-10CD-0344-9F19-AF4F30D94E73}" presName="childShape" presStyleCnt="0"/>
      <dgm:spPr/>
    </dgm:pt>
    <dgm:pt modelId="{594BBE50-58A0-8442-907A-736495DEAE88}" type="pres">
      <dgm:prSet presAssocID="{615D153B-3C3D-024B-8079-FF0925B8FD9E}" presName="Name13" presStyleLbl="parChTrans1D2" presStyleIdx="4" presStyleCnt="14"/>
      <dgm:spPr/>
      <dgm:t>
        <a:bodyPr/>
        <a:lstStyle/>
        <a:p>
          <a:endParaRPr lang="en-US"/>
        </a:p>
      </dgm:t>
    </dgm:pt>
    <dgm:pt modelId="{488770ED-4A95-9344-820F-D4599B103333}" type="pres">
      <dgm:prSet presAssocID="{38854C65-959B-EB46-92EB-C9A664813D6B}" presName="childText" presStyleLbl="bgAcc1" presStyleIdx="4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F0BCAA-FE97-1641-9579-37D603418AF5}" type="pres">
      <dgm:prSet presAssocID="{3A974DFB-5CAD-7D43-A62D-9C28E89D1BB3}" presName="Name13" presStyleLbl="parChTrans1D2" presStyleIdx="5" presStyleCnt="14"/>
      <dgm:spPr/>
      <dgm:t>
        <a:bodyPr/>
        <a:lstStyle/>
        <a:p>
          <a:endParaRPr lang="en-US"/>
        </a:p>
      </dgm:t>
    </dgm:pt>
    <dgm:pt modelId="{E59424AF-B6C5-1C47-BC7E-C4FAEF21823B}" type="pres">
      <dgm:prSet presAssocID="{EEF392C2-0853-A44B-AF30-DACDAA61183A}" presName="childText" presStyleLbl="bgAcc1" presStyleIdx="5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A6A02E-2946-D14B-A90E-FBF18955B2E9}" type="pres">
      <dgm:prSet presAssocID="{E814320D-2D07-8C43-B7F4-F642114EFD4E}" presName="root" presStyleCnt="0"/>
      <dgm:spPr/>
    </dgm:pt>
    <dgm:pt modelId="{4E204BB0-82B2-0F45-BCE6-E94930974DE0}" type="pres">
      <dgm:prSet presAssocID="{E814320D-2D07-8C43-B7F4-F642114EFD4E}" presName="rootComposite" presStyleCnt="0"/>
      <dgm:spPr/>
    </dgm:pt>
    <dgm:pt modelId="{7038C392-0EAE-0E47-A984-7698DF444CEA}" type="pres">
      <dgm:prSet presAssocID="{E814320D-2D07-8C43-B7F4-F642114EFD4E}" presName="rootText" presStyleLbl="node1" presStyleIdx="2" presStyleCnt="4"/>
      <dgm:spPr/>
      <dgm:t>
        <a:bodyPr/>
        <a:lstStyle/>
        <a:p>
          <a:endParaRPr lang="en-US"/>
        </a:p>
      </dgm:t>
    </dgm:pt>
    <dgm:pt modelId="{8B1FFEB7-7C05-8D4B-BC43-E57BBCC26F52}" type="pres">
      <dgm:prSet presAssocID="{E814320D-2D07-8C43-B7F4-F642114EFD4E}" presName="rootConnector" presStyleLbl="node1" presStyleIdx="2" presStyleCnt="4"/>
      <dgm:spPr/>
      <dgm:t>
        <a:bodyPr/>
        <a:lstStyle/>
        <a:p>
          <a:endParaRPr lang="en-US"/>
        </a:p>
      </dgm:t>
    </dgm:pt>
    <dgm:pt modelId="{99A1EC36-2D4A-9447-A2B1-EFF23B29EF74}" type="pres">
      <dgm:prSet presAssocID="{E814320D-2D07-8C43-B7F4-F642114EFD4E}" presName="childShape" presStyleCnt="0"/>
      <dgm:spPr/>
    </dgm:pt>
    <dgm:pt modelId="{1212FC4B-E7DD-3D4A-8C99-5B84B34DC1A9}" type="pres">
      <dgm:prSet presAssocID="{B098373D-43E3-154D-80DF-2F964B5481A3}" presName="Name13" presStyleLbl="parChTrans1D2" presStyleIdx="6" presStyleCnt="14"/>
      <dgm:spPr/>
      <dgm:t>
        <a:bodyPr/>
        <a:lstStyle/>
        <a:p>
          <a:endParaRPr lang="en-US"/>
        </a:p>
      </dgm:t>
    </dgm:pt>
    <dgm:pt modelId="{64B1B551-8672-224F-93DF-A813C0A81F04}" type="pres">
      <dgm:prSet presAssocID="{D5EE85BE-B047-B947-B4DC-D225EC5CFD0A}" presName="childText" presStyleLbl="bgAcc1" presStyleIdx="6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820BAA-5CA9-9249-B1E7-043530B413BE}" type="pres">
      <dgm:prSet presAssocID="{95B8D6C2-7D27-8C4C-B3B9-023FB9EAD6AD}" presName="Name13" presStyleLbl="parChTrans1D2" presStyleIdx="7" presStyleCnt="14"/>
      <dgm:spPr/>
      <dgm:t>
        <a:bodyPr/>
        <a:lstStyle/>
        <a:p>
          <a:endParaRPr lang="en-US"/>
        </a:p>
      </dgm:t>
    </dgm:pt>
    <dgm:pt modelId="{A47629A8-CB11-C146-97BE-446EF0333455}" type="pres">
      <dgm:prSet presAssocID="{DA859C80-19FE-FB48-A6BF-306308ACF76C}" presName="childText" presStyleLbl="bgAcc1" presStyleIdx="7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EB72DD-1032-7F4C-868B-D8F0A4BB68D1}" type="pres">
      <dgm:prSet presAssocID="{B347D15C-5056-554F-B5E5-C9AE5A1C5019}" presName="root" presStyleCnt="0"/>
      <dgm:spPr/>
    </dgm:pt>
    <dgm:pt modelId="{42529DB2-BABC-B946-BE46-2F5FC4E30EBB}" type="pres">
      <dgm:prSet presAssocID="{B347D15C-5056-554F-B5E5-C9AE5A1C5019}" presName="rootComposite" presStyleCnt="0"/>
      <dgm:spPr/>
    </dgm:pt>
    <dgm:pt modelId="{8B5FF878-E5DA-1846-BF59-0F00F1B20395}" type="pres">
      <dgm:prSet presAssocID="{B347D15C-5056-554F-B5E5-C9AE5A1C5019}" presName="rootText" presStyleLbl="node1" presStyleIdx="3" presStyleCnt="4"/>
      <dgm:spPr/>
      <dgm:t>
        <a:bodyPr/>
        <a:lstStyle/>
        <a:p>
          <a:endParaRPr lang="en-US"/>
        </a:p>
      </dgm:t>
    </dgm:pt>
    <dgm:pt modelId="{6FB90B5B-8EC7-9540-99F5-E63665AA9216}" type="pres">
      <dgm:prSet presAssocID="{B347D15C-5056-554F-B5E5-C9AE5A1C5019}" presName="rootConnector" presStyleLbl="node1" presStyleIdx="3" presStyleCnt="4"/>
      <dgm:spPr/>
      <dgm:t>
        <a:bodyPr/>
        <a:lstStyle/>
        <a:p>
          <a:endParaRPr lang="en-US"/>
        </a:p>
      </dgm:t>
    </dgm:pt>
    <dgm:pt modelId="{F07219C0-0915-834A-9B0E-C82A8E6D7CFE}" type="pres">
      <dgm:prSet presAssocID="{B347D15C-5056-554F-B5E5-C9AE5A1C5019}" presName="childShape" presStyleCnt="0"/>
      <dgm:spPr/>
    </dgm:pt>
    <dgm:pt modelId="{D42A7CAD-5837-9847-9208-16F234B5C0AF}" type="pres">
      <dgm:prSet presAssocID="{3DC977AF-7732-3E40-8F0E-7D19D86B3446}" presName="Name13" presStyleLbl="parChTrans1D2" presStyleIdx="8" presStyleCnt="14"/>
      <dgm:spPr/>
      <dgm:t>
        <a:bodyPr/>
        <a:lstStyle/>
        <a:p>
          <a:endParaRPr lang="en-US"/>
        </a:p>
      </dgm:t>
    </dgm:pt>
    <dgm:pt modelId="{CDEC035A-E936-5A41-8E57-C06F33D83B49}" type="pres">
      <dgm:prSet presAssocID="{6126D466-5950-3947-9EEB-17C50B88C9F0}" presName="childText" presStyleLbl="bgAcc1" presStyleIdx="8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51AB2-9B66-B94C-8AA1-AAABA35D053E}" type="pres">
      <dgm:prSet presAssocID="{849B3C37-7C7F-8344-BC11-3BCD1E2AAE1D}" presName="Name13" presStyleLbl="parChTrans1D2" presStyleIdx="9" presStyleCnt="14"/>
      <dgm:spPr/>
      <dgm:t>
        <a:bodyPr/>
        <a:lstStyle/>
        <a:p>
          <a:endParaRPr lang="en-US"/>
        </a:p>
      </dgm:t>
    </dgm:pt>
    <dgm:pt modelId="{A37D78DE-964D-8C45-B845-96D99126451E}" type="pres">
      <dgm:prSet presAssocID="{1110DBE4-2672-4543-A71B-4EFEB0815C9C}" presName="childText" presStyleLbl="bgAcc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09ADA7-CFC8-4141-ACBD-458EB581EB66}" type="pres">
      <dgm:prSet presAssocID="{79C50106-F71F-014A-9B7C-6BE6B41525EA}" presName="Name13" presStyleLbl="parChTrans1D2" presStyleIdx="10" presStyleCnt="14"/>
      <dgm:spPr/>
      <dgm:t>
        <a:bodyPr/>
        <a:lstStyle/>
        <a:p>
          <a:endParaRPr lang="en-US"/>
        </a:p>
      </dgm:t>
    </dgm:pt>
    <dgm:pt modelId="{815BD9EB-0F3E-4941-9755-0D746EB4F4BE}" type="pres">
      <dgm:prSet presAssocID="{BA1CA5F7-9084-7E4F-B034-8ED94FA69A41}" presName="childText" presStyleLbl="bgAcc1" presStyleIdx="1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54124-8325-7E42-8EB4-382825498931}" type="pres">
      <dgm:prSet presAssocID="{BB4096DB-B976-5348-BD17-B27F544DCC6B}" presName="Name13" presStyleLbl="parChTrans1D2" presStyleIdx="11" presStyleCnt="14"/>
      <dgm:spPr/>
      <dgm:t>
        <a:bodyPr/>
        <a:lstStyle/>
        <a:p>
          <a:endParaRPr lang="en-US"/>
        </a:p>
      </dgm:t>
    </dgm:pt>
    <dgm:pt modelId="{1F6CEF02-354B-B345-B8CC-945D33DE7C31}" type="pres">
      <dgm:prSet presAssocID="{B9D23CEC-FE52-EA4F-8316-8D0AFB1EFF3A}" presName="childText" presStyleLbl="bgAcc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081A7B-8993-5C46-8672-D5A560EEDDCB}" type="pres">
      <dgm:prSet presAssocID="{B9C39920-4B3F-D544-B9D0-BA140C772B64}" presName="Name13" presStyleLbl="parChTrans1D2" presStyleIdx="12" presStyleCnt="14"/>
      <dgm:spPr/>
      <dgm:t>
        <a:bodyPr/>
        <a:lstStyle/>
        <a:p>
          <a:endParaRPr lang="en-US"/>
        </a:p>
      </dgm:t>
    </dgm:pt>
    <dgm:pt modelId="{B5C5F188-FB9C-564F-84C8-C310107C4ADA}" type="pres">
      <dgm:prSet presAssocID="{910E81CD-B531-CD4B-9326-3DC132171B31}" presName="childText" presStyleLbl="bgAcc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5FE0EC-984C-6746-B3D6-36F5DDE93AB0}" type="pres">
      <dgm:prSet presAssocID="{B06590B9-89E1-E24F-867F-0CF788EFD9CC}" presName="Name13" presStyleLbl="parChTrans1D2" presStyleIdx="13" presStyleCnt="14"/>
      <dgm:spPr/>
      <dgm:t>
        <a:bodyPr/>
        <a:lstStyle/>
        <a:p>
          <a:endParaRPr lang="en-US"/>
        </a:p>
      </dgm:t>
    </dgm:pt>
    <dgm:pt modelId="{E3CBF635-F686-4E4A-8D29-FF38FD7C5643}" type="pres">
      <dgm:prSet presAssocID="{286A0588-C539-DE4E-953B-307BA69164DC}" presName="childText" presStyleLbl="bgAcc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64A666-4DA2-D14B-B4F5-FB60108600D2}" type="presOf" srcId="{0164562E-EFA4-6948-8880-1FC37E12B4C4}" destId="{260530C6-C3D1-EF4C-9299-9081AE424BD2}" srcOrd="0" destOrd="0" presId="urn:microsoft.com/office/officeart/2005/8/layout/hierarchy3"/>
    <dgm:cxn modelId="{2350972C-A589-A547-B12C-18C3275650FE}" type="presOf" srcId="{1110DBE4-2672-4543-A71B-4EFEB0815C9C}" destId="{A37D78DE-964D-8C45-B845-96D99126451E}" srcOrd="0" destOrd="0" presId="urn:microsoft.com/office/officeart/2005/8/layout/hierarchy3"/>
    <dgm:cxn modelId="{70AA7C77-4365-7E4E-9515-F7EF67BF7810}" type="presOf" srcId="{B9D23CEC-FE52-EA4F-8316-8D0AFB1EFF3A}" destId="{1F6CEF02-354B-B345-B8CC-945D33DE7C31}" srcOrd="0" destOrd="0" presId="urn:microsoft.com/office/officeart/2005/8/layout/hierarchy3"/>
    <dgm:cxn modelId="{FD5236E8-8A91-2B4D-A63E-CD394954C8DA}" srcId="{E814320D-2D07-8C43-B7F4-F642114EFD4E}" destId="{D5EE85BE-B047-B947-B4DC-D225EC5CFD0A}" srcOrd="0" destOrd="0" parTransId="{B098373D-43E3-154D-80DF-2F964B5481A3}" sibTransId="{7B652533-4FFB-6447-BCE3-3D457759B520}"/>
    <dgm:cxn modelId="{E5377419-4AB0-824D-A786-B07DB5371155}" type="presOf" srcId="{B347D15C-5056-554F-B5E5-C9AE5A1C5019}" destId="{6FB90B5B-8EC7-9540-99F5-E63665AA9216}" srcOrd="1" destOrd="0" presId="urn:microsoft.com/office/officeart/2005/8/layout/hierarchy3"/>
    <dgm:cxn modelId="{4955DBAC-1DB2-D743-AA7F-48BA397F4171}" type="presOf" srcId="{3DC977AF-7732-3E40-8F0E-7D19D86B3446}" destId="{D42A7CAD-5837-9847-9208-16F234B5C0AF}" srcOrd="0" destOrd="0" presId="urn:microsoft.com/office/officeart/2005/8/layout/hierarchy3"/>
    <dgm:cxn modelId="{1920AF1E-C759-D34B-8B3E-BFC10A6CB04D}" type="presOf" srcId="{7E951B57-3B84-6B49-8072-652C61A40B60}" destId="{E9DF7B23-8842-B943-ACB7-04BCFF4BB0F4}" srcOrd="0" destOrd="0" presId="urn:microsoft.com/office/officeart/2005/8/layout/hierarchy3"/>
    <dgm:cxn modelId="{E4C5C411-FF11-FC45-A541-082134B6E47D}" type="presOf" srcId="{615D153B-3C3D-024B-8079-FF0925B8FD9E}" destId="{594BBE50-58A0-8442-907A-736495DEAE88}" srcOrd="0" destOrd="0" presId="urn:microsoft.com/office/officeart/2005/8/layout/hierarchy3"/>
    <dgm:cxn modelId="{1D1D437B-59C3-7542-A208-3CCAB244BEE0}" type="presOf" srcId="{B06590B9-89E1-E24F-867F-0CF788EFD9CC}" destId="{A25FE0EC-984C-6746-B3D6-36F5DDE93AB0}" srcOrd="0" destOrd="0" presId="urn:microsoft.com/office/officeart/2005/8/layout/hierarchy3"/>
    <dgm:cxn modelId="{18E74022-4424-404F-9826-AB06B1314137}" type="presOf" srcId="{79C50106-F71F-014A-9B7C-6BE6B41525EA}" destId="{1309ADA7-CFC8-4141-ACBD-458EB581EB66}" srcOrd="0" destOrd="0" presId="urn:microsoft.com/office/officeart/2005/8/layout/hierarchy3"/>
    <dgm:cxn modelId="{167AEF7C-A70E-7C4F-98E0-2BEAF2FE1409}" srcId="{B347D15C-5056-554F-B5E5-C9AE5A1C5019}" destId="{910E81CD-B531-CD4B-9326-3DC132171B31}" srcOrd="4" destOrd="0" parTransId="{B9C39920-4B3F-D544-B9D0-BA140C772B64}" sibTransId="{D6DA81F9-AB99-4F49-A95F-87C8E11AC6AC}"/>
    <dgm:cxn modelId="{67F8A29E-4FC9-2E47-9EA8-B7F0E06BEC87}" srcId="{3FFE48DE-10CD-0344-9F19-AF4F30D94E73}" destId="{EEF392C2-0853-A44B-AF30-DACDAA61183A}" srcOrd="1" destOrd="0" parTransId="{3A974DFB-5CAD-7D43-A62D-9C28E89D1BB3}" sibTransId="{1BB89847-3E48-A447-8569-43F2343F1F7C}"/>
    <dgm:cxn modelId="{8314572C-9732-1C4A-B433-C73C5F200187}" srcId="{0164562E-EFA4-6948-8880-1FC37E12B4C4}" destId="{BA94099F-B117-6D4C-80D0-369DB3A8C1B2}" srcOrd="3" destOrd="0" parTransId="{641DCB04-4FE4-9C4D-9629-35CA67161CD2}" sibTransId="{F023A5ED-9F79-5747-BE18-5D0F1126A0EC}"/>
    <dgm:cxn modelId="{CB4B36D2-2C2F-DA44-A8EB-F8EF8D00A4C7}" type="presOf" srcId="{5024D0B7-F8FC-794F-B462-742256C165D9}" destId="{E415D546-38BC-B74D-A11F-4B22BB724BDB}" srcOrd="0" destOrd="0" presId="urn:microsoft.com/office/officeart/2005/8/layout/hierarchy3"/>
    <dgm:cxn modelId="{E63900FB-BF71-3241-B58B-1DA99DDFFC2F}" type="presOf" srcId="{B347D15C-5056-554F-B5E5-C9AE5A1C5019}" destId="{8B5FF878-E5DA-1846-BF59-0F00F1B20395}" srcOrd="0" destOrd="0" presId="urn:microsoft.com/office/officeart/2005/8/layout/hierarchy3"/>
    <dgm:cxn modelId="{66523A08-CE8E-0E49-9BDC-3648CC227E88}" srcId="{5024D0B7-F8FC-794F-B462-742256C165D9}" destId="{B347D15C-5056-554F-B5E5-C9AE5A1C5019}" srcOrd="3" destOrd="0" parTransId="{11477302-C442-8941-AE7F-251373D5C4D0}" sibTransId="{25263BEF-8A7D-1048-904F-78AAF0413989}"/>
    <dgm:cxn modelId="{1F8189BB-A723-994B-B0BF-D599F5C6E73F}" srcId="{0164562E-EFA4-6948-8880-1FC37E12B4C4}" destId="{CC079FB9-AF13-644F-ABEF-09771AF0A750}" srcOrd="2" destOrd="0" parTransId="{648031F1-EFE5-9B43-9EBA-EC0D48E558B2}" sibTransId="{1F42FC04-FF1F-E446-9391-3F54ED2D4784}"/>
    <dgm:cxn modelId="{D9905260-DADD-7841-B783-D2FC0F7E3A9C}" type="presOf" srcId="{3FFE48DE-10CD-0344-9F19-AF4F30D94E73}" destId="{060E9D73-5ADC-4B4E-B177-D29A91D3B034}" srcOrd="0" destOrd="0" presId="urn:microsoft.com/office/officeart/2005/8/layout/hierarchy3"/>
    <dgm:cxn modelId="{60104E49-1186-8D46-9FB1-9C557058CDE3}" type="presOf" srcId="{0164562E-EFA4-6948-8880-1FC37E12B4C4}" destId="{2E2C0430-C5FB-D846-A7A0-4AED7FD49E0B}" srcOrd="1" destOrd="0" presId="urn:microsoft.com/office/officeart/2005/8/layout/hierarchy3"/>
    <dgm:cxn modelId="{A6BC4B90-4BE3-604A-96BF-574DBC51C412}" type="presOf" srcId="{641DCB04-4FE4-9C4D-9629-35CA67161CD2}" destId="{02869E8A-837A-4047-A943-6E9C6192F060}" srcOrd="0" destOrd="0" presId="urn:microsoft.com/office/officeart/2005/8/layout/hierarchy3"/>
    <dgm:cxn modelId="{1D207F3D-27F0-9E42-8F8A-884DADC01CC1}" type="presOf" srcId="{95B8D6C2-7D27-8C4C-B3B9-023FB9EAD6AD}" destId="{0F820BAA-5CA9-9249-B1E7-043530B413BE}" srcOrd="0" destOrd="0" presId="urn:microsoft.com/office/officeart/2005/8/layout/hierarchy3"/>
    <dgm:cxn modelId="{5D39F9BB-0297-D248-B8BA-8DA2FECB9B2E}" type="presOf" srcId="{1D04A089-4A8A-4945-8722-4AE03980BB96}" destId="{34FB533A-4B4C-794B-89B8-0C375B86456B}" srcOrd="0" destOrd="0" presId="urn:microsoft.com/office/officeart/2005/8/layout/hierarchy3"/>
    <dgm:cxn modelId="{DA79542B-6215-9B46-A6F1-691CF54C65D9}" type="presOf" srcId="{3A974DFB-5CAD-7D43-A62D-9C28E89D1BB3}" destId="{47F0BCAA-FE97-1641-9579-37D603418AF5}" srcOrd="0" destOrd="0" presId="urn:microsoft.com/office/officeart/2005/8/layout/hierarchy3"/>
    <dgm:cxn modelId="{27756CF4-2FFD-D04E-BBF5-BB20D8B28D7B}" srcId="{3FFE48DE-10CD-0344-9F19-AF4F30D94E73}" destId="{38854C65-959B-EB46-92EB-C9A664813D6B}" srcOrd="0" destOrd="0" parTransId="{615D153B-3C3D-024B-8079-FF0925B8FD9E}" sibTransId="{3353C7DF-9E93-4341-89DC-278525DD942A}"/>
    <dgm:cxn modelId="{36FA6879-33F6-7947-94F5-C17E6B1D3A24}" srcId="{5024D0B7-F8FC-794F-B462-742256C165D9}" destId="{0164562E-EFA4-6948-8880-1FC37E12B4C4}" srcOrd="0" destOrd="0" parTransId="{7508F6DF-3627-5D4F-8B08-76BE0A886546}" sibTransId="{885ABC5C-BEC6-9348-960A-7BE1259637DD}"/>
    <dgm:cxn modelId="{90FFB890-06BD-7F48-A1C7-9026F393F918}" type="presOf" srcId="{EEF392C2-0853-A44B-AF30-DACDAA61183A}" destId="{E59424AF-B6C5-1C47-BC7E-C4FAEF21823B}" srcOrd="0" destOrd="0" presId="urn:microsoft.com/office/officeart/2005/8/layout/hierarchy3"/>
    <dgm:cxn modelId="{B8BB6CA3-452A-4346-99FC-8F87C01BF0C9}" type="presOf" srcId="{BA94099F-B117-6D4C-80D0-369DB3A8C1B2}" destId="{2B9DE88B-3E53-804B-9AB4-BC92EB4CE082}" srcOrd="0" destOrd="0" presId="urn:microsoft.com/office/officeart/2005/8/layout/hierarchy3"/>
    <dgm:cxn modelId="{8BC07F3F-2551-684F-9C5F-B5171F0F02B9}" type="presOf" srcId="{6126D466-5950-3947-9EEB-17C50B88C9F0}" destId="{CDEC035A-E936-5A41-8E57-C06F33D83B49}" srcOrd="0" destOrd="0" presId="urn:microsoft.com/office/officeart/2005/8/layout/hierarchy3"/>
    <dgm:cxn modelId="{C8F85215-9E8B-1A4F-803F-6EC91AF4C18E}" type="presOf" srcId="{BA1CA5F7-9084-7E4F-B034-8ED94FA69A41}" destId="{815BD9EB-0F3E-4941-9755-0D746EB4F4BE}" srcOrd="0" destOrd="0" presId="urn:microsoft.com/office/officeart/2005/8/layout/hierarchy3"/>
    <dgm:cxn modelId="{E1BAC815-4F41-B74B-9BB2-61D163260C90}" type="presOf" srcId="{D5EE85BE-B047-B947-B4DC-D225EC5CFD0A}" destId="{64B1B551-8672-224F-93DF-A813C0A81F04}" srcOrd="0" destOrd="0" presId="urn:microsoft.com/office/officeart/2005/8/layout/hierarchy3"/>
    <dgm:cxn modelId="{5A421884-8CED-1541-8E10-28ABF310AD71}" type="presOf" srcId="{3FFE48DE-10CD-0344-9F19-AF4F30D94E73}" destId="{3CEA81CD-C0EB-C449-B3C9-73BCC82931AE}" srcOrd="1" destOrd="0" presId="urn:microsoft.com/office/officeart/2005/8/layout/hierarchy3"/>
    <dgm:cxn modelId="{9392382E-389C-1F45-B4F8-74C671B50913}" srcId="{5024D0B7-F8FC-794F-B462-742256C165D9}" destId="{3FFE48DE-10CD-0344-9F19-AF4F30D94E73}" srcOrd="1" destOrd="0" parTransId="{FA19C2DC-E9B7-0340-9A48-825CE8D7124C}" sibTransId="{D6162303-1F65-224E-97BA-D5E701F56FF0}"/>
    <dgm:cxn modelId="{C8ADCC33-2695-454F-9D62-7DE3EEF4AF52}" type="presOf" srcId="{E814320D-2D07-8C43-B7F4-F642114EFD4E}" destId="{8B1FFEB7-7C05-8D4B-BC43-E57BBCC26F52}" srcOrd="1" destOrd="0" presId="urn:microsoft.com/office/officeart/2005/8/layout/hierarchy3"/>
    <dgm:cxn modelId="{D67C2D0E-5C07-0C41-8683-E1B27F0B31C9}" type="presOf" srcId="{DA859C80-19FE-FB48-A6BF-306308ACF76C}" destId="{A47629A8-CB11-C146-97BE-446EF0333455}" srcOrd="0" destOrd="0" presId="urn:microsoft.com/office/officeart/2005/8/layout/hierarchy3"/>
    <dgm:cxn modelId="{F4D309C1-3EFA-C84A-9037-3E5FB00136B3}" srcId="{0164562E-EFA4-6948-8880-1FC37E12B4C4}" destId="{7E951B57-3B84-6B49-8072-652C61A40B60}" srcOrd="0" destOrd="0" parTransId="{1D04A089-4A8A-4945-8722-4AE03980BB96}" sibTransId="{04208BC8-5859-F147-B1C5-962890437F64}"/>
    <dgm:cxn modelId="{117FB2ED-135B-884E-97D3-C450E0DBD0A1}" srcId="{B347D15C-5056-554F-B5E5-C9AE5A1C5019}" destId="{BA1CA5F7-9084-7E4F-B034-8ED94FA69A41}" srcOrd="2" destOrd="0" parTransId="{79C50106-F71F-014A-9B7C-6BE6B41525EA}" sibTransId="{BAB69271-C6DB-FA4F-8489-545E90CDF8E1}"/>
    <dgm:cxn modelId="{DEF4DFFB-BBEF-AE4A-808B-6B71DE3CECBB}" type="presOf" srcId="{849B3C37-7C7F-8344-BC11-3BCD1E2AAE1D}" destId="{75851AB2-9B66-B94C-8AA1-AAABA35D053E}" srcOrd="0" destOrd="0" presId="urn:microsoft.com/office/officeart/2005/8/layout/hierarchy3"/>
    <dgm:cxn modelId="{CFAA93CD-D5F6-EF41-BA39-7C0BD3BDAFD9}" type="presOf" srcId="{648031F1-EFE5-9B43-9EBA-EC0D48E558B2}" destId="{918E19C1-42D9-F142-A851-CD00391A47BA}" srcOrd="0" destOrd="0" presId="urn:microsoft.com/office/officeart/2005/8/layout/hierarchy3"/>
    <dgm:cxn modelId="{C7438F6A-3DD4-D44E-A980-A4E952F3DF45}" srcId="{B347D15C-5056-554F-B5E5-C9AE5A1C5019}" destId="{1110DBE4-2672-4543-A71B-4EFEB0815C9C}" srcOrd="1" destOrd="0" parTransId="{849B3C37-7C7F-8344-BC11-3BCD1E2AAE1D}" sibTransId="{91E0ACCA-0A2E-F34B-8AFA-726DA67DE8DB}"/>
    <dgm:cxn modelId="{D0F4DB01-1D40-144F-AF8A-34ADADDDC407}" srcId="{B347D15C-5056-554F-B5E5-C9AE5A1C5019}" destId="{286A0588-C539-DE4E-953B-307BA69164DC}" srcOrd="5" destOrd="0" parTransId="{B06590B9-89E1-E24F-867F-0CF788EFD9CC}" sibTransId="{181F60A0-84FD-AE42-87BA-7EC3CED22C33}"/>
    <dgm:cxn modelId="{208FC37B-73CE-4A4D-BC59-FE6776B5DDC1}" srcId="{B347D15C-5056-554F-B5E5-C9AE5A1C5019}" destId="{B9D23CEC-FE52-EA4F-8316-8D0AFB1EFF3A}" srcOrd="3" destOrd="0" parTransId="{BB4096DB-B976-5348-BD17-B27F544DCC6B}" sibTransId="{4D46AB27-CB1D-C646-B9DF-246B3C7453C5}"/>
    <dgm:cxn modelId="{EA84BA2C-1A0B-EB48-9E32-DEB89E43B905}" type="presOf" srcId="{B9C39920-4B3F-D544-B9D0-BA140C772B64}" destId="{7B081A7B-8993-5C46-8672-D5A560EEDDCB}" srcOrd="0" destOrd="0" presId="urn:microsoft.com/office/officeart/2005/8/layout/hierarchy3"/>
    <dgm:cxn modelId="{59D8D055-AF20-3648-B7E7-4ADA26309A94}" srcId="{E814320D-2D07-8C43-B7F4-F642114EFD4E}" destId="{DA859C80-19FE-FB48-A6BF-306308ACF76C}" srcOrd="1" destOrd="0" parTransId="{95B8D6C2-7D27-8C4C-B3B9-023FB9EAD6AD}" sibTransId="{C2BEB0B5-18AF-BA4C-A971-CE785D3D3F20}"/>
    <dgm:cxn modelId="{F40EE5A3-23B5-0543-90C3-80824CDF4449}" type="presOf" srcId="{047182D8-FF1B-634F-B872-18CCE1C3A1C8}" destId="{1808C1A0-0F24-B048-899F-614F9000BC68}" srcOrd="0" destOrd="0" presId="urn:microsoft.com/office/officeart/2005/8/layout/hierarchy3"/>
    <dgm:cxn modelId="{0AC26DF2-EEAD-0842-B615-F24F3E69F337}" srcId="{B347D15C-5056-554F-B5E5-C9AE5A1C5019}" destId="{6126D466-5950-3947-9EEB-17C50B88C9F0}" srcOrd="0" destOrd="0" parTransId="{3DC977AF-7732-3E40-8F0E-7D19D86B3446}" sibTransId="{EA0566F5-8AB3-9946-83B4-EA366C7D7C66}"/>
    <dgm:cxn modelId="{F351F389-AD11-6F40-B85F-9C9EEC1E1132}" type="presOf" srcId="{286A0588-C539-DE4E-953B-307BA69164DC}" destId="{E3CBF635-F686-4E4A-8D29-FF38FD7C5643}" srcOrd="0" destOrd="0" presId="urn:microsoft.com/office/officeart/2005/8/layout/hierarchy3"/>
    <dgm:cxn modelId="{F4DC8DF3-6028-2F44-9B0E-EAD43CFEA084}" type="presOf" srcId="{F8B92380-F5EE-0743-A1EC-B4F05D248048}" destId="{8EED2804-6EDB-1447-B2F0-541BEFA66399}" srcOrd="0" destOrd="0" presId="urn:microsoft.com/office/officeart/2005/8/layout/hierarchy3"/>
    <dgm:cxn modelId="{B12FC809-8A87-F24B-A5CE-52291DCB166E}" type="presOf" srcId="{38854C65-959B-EB46-92EB-C9A664813D6B}" destId="{488770ED-4A95-9344-820F-D4599B103333}" srcOrd="0" destOrd="0" presId="urn:microsoft.com/office/officeart/2005/8/layout/hierarchy3"/>
    <dgm:cxn modelId="{B90CF89A-3D95-1247-A2F2-88D70E9BB61F}" type="presOf" srcId="{910E81CD-B531-CD4B-9326-3DC132171B31}" destId="{B5C5F188-FB9C-564F-84C8-C310107C4ADA}" srcOrd="0" destOrd="0" presId="urn:microsoft.com/office/officeart/2005/8/layout/hierarchy3"/>
    <dgm:cxn modelId="{2EB1C5F4-CF09-384F-94ED-21C8BCC26C2B}" type="presOf" srcId="{BB4096DB-B976-5348-BD17-B27F544DCC6B}" destId="{2CF54124-8325-7E42-8EB4-382825498931}" srcOrd="0" destOrd="0" presId="urn:microsoft.com/office/officeart/2005/8/layout/hierarchy3"/>
    <dgm:cxn modelId="{C9CA0BA5-33A5-4B4D-8900-E6E61A6947AE}" type="presOf" srcId="{B098373D-43E3-154D-80DF-2F964B5481A3}" destId="{1212FC4B-E7DD-3D4A-8C99-5B84B34DC1A9}" srcOrd="0" destOrd="0" presId="urn:microsoft.com/office/officeart/2005/8/layout/hierarchy3"/>
    <dgm:cxn modelId="{813A1229-0D3B-C847-AB50-6CB4BB995A3D}" srcId="{0164562E-EFA4-6948-8880-1FC37E12B4C4}" destId="{F8B92380-F5EE-0743-A1EC-B4F05D248048}" srcOrd="1" destOrd="0" parTransId="{047182D8-FF1B-634F-B872-18CCE1C3A1C8}" sibTransId="{743B55E6-AF76-544A-AA44-C4A4DCB08C26}"/>
    <dgm:cxn modelId="{9122560A-6DFB-384E-AA8A-442C9AA77AE4}" type="presOf" srcId="{CC079FB9-AF13-644F-ABEF-09771AF0A750}" destId="{B653CF1F-700C-7C4B-AE2F-4DC6DB38E7FE}" srcOrd="0" destOrd="0" presId="urn:microsoft.com/office/officeart/2005/8/layout/hierarchy3"/>
    <dgm:cxn modelId="{F9F48CA7-3685-BC45-BB05-28E83495AF70}" srcId="{5024D0B7-F8FC-794F-B462-742256C165D9}" destId="{E814320D-2D07-8C43-B7F4-F642114EFD4E}" srcOrd="2" destOrd="0" parTransId="{A0AFA01B-0B6F-E040-8F21-1ED47BF920B8}" sibTransId="{DF79D24F-F8CE-AF44-9A1F-5A09A9CC6DFE}"/>
    <dgm:cxn modelId="{7EBEF749-F1E7-4F4C-8E2C-1E7242204981}" type="presOf" srcId="{E814320D-2D07-8C43-B7F4-F642114EFD4E}" destId="{7038C392-0EAE-0E47-A984-7698DF444CEA}" srcOrd="0" destOrd="0" presId="urn:microsoft.com/office/officeart/2005/8/layout/hierarchy3"/>
    <dgm:cxn modelId="{005E8F6B-3166-C940-BC59-E98D12B499A9}" type="presParOf" srcId="{E415D546-38BC-B74D-A11F-4B22BB724BDB}" destId="{B94BDC54-DB51-9D41-9CCF-C0F6394D8D2D}" srcOrd="0" destOrd="0" presId="urn:microsoft.com/office/officeart/2005/8/layout/hierarchy3"/>
    <dgm:cxn modelId="{8A085E51-363D-F641-83D4-2E56786BEF27}" type="presParOf" srcId="{B94BDC54-DB51-9D41-9CCF-C0F6394D8D2D}" destId="{2AD39476-630D-6E47-8618-A5E22763B721}" srcOrd="0" destOrd="0" presId="urn:microsoft.com/office/officeart/2005/8/layout/hierarchy3"/>
    <dgm:cxn modelId="{E342D07C-4C3D-B649-A4FF-0FC056F4C3C6}" type="presParOf" srcId="{2AD39476-630D-6E47-8618-A5E22763B721}" destId="{260530C6-C3D1-EF4C-9299-9081AE424BD2}" srcOrd="0" destOrd="0" presId="urn:microsoft.com/office/officeart/2005/8/layout/hierarchy3"/>
    <dgm:cxn modelId="{226FA451-02A2-7B46-BA41-98589950DD11}" type="presParOf" srcId="{2AD39476-630D-6E47-8618-A5E22763B721}" destId="{2E2C0430-C5FB-D846-A7A0-4AED7FD49E0B}" srcOrd="1" destOrd="0" presId="urn:microsoft.com/office/officeart/2005/8/layout/hierarchy3"/>
    <dgm:cxn modelId="{171218B3-B73C-5D49-BD86-A5A17C1DD096}" type="presParOf" srcId="{B94BDC54-DB51-9D41-9CCF-C0F6394D8D2D}" destId="{0EDBB96C-6388-A249-A58B-FBD1B5EF5123}" srcOrd="1" destOrd="0" presId="urn:microsoft.com/office/officeart/2005/8/layout/hierarchy3"/>
    <dgm:cxn modelId="{EB067FC4-06BF-A040-8534-15E8482AAD17}" type="presParOf" srcId="{0EDBB96C-6388-A249-A58B-FBD1B5EF5123}" destId="{34FB533A-4B4C-794B-89B8-0C375B86456B}" srcOrd="0" destOrd="0" presId="urn:microsoft.com/office/officeart/2005/8/layout/hierarchy3"/>
    <dgm:cxn modelId="{ACE65F0D-E47B-BB40-9DD9-6FBD7D91BA47}" type="presParOf" srcId="{0EDBB96C-6388-A249-A58B-FBD1B5EF5123}" destId="{E9DF7B23-8842-B943-ACB7-04BCFF4BB0F4}" srcOrd="1" destOrd="0" presId="urn:microsoft.com/office/officeart/2005/8/layout/hierarchy3"/>
    <dgm:cxn modelId="{8EFC4814-7BFF-FA42-891E-A1D74D316F64}" type="presParOf" srcId="{0EDBB96C-6388-A249-A58B-FBD1B5EF5123}" destId="{1808C1A0-0F24-B048-899F-614F9000BC68}" srcOrd="2" destOrd="0" presId="urn:microsoft.com/office/officeart/2005/8/layout/hierarchy3"/>
    <dgm:cxn modelId="{4168B933-ABBF-E84B-ADEA-9F1F87EA8D2A}" type="presParOf" srcId="{0EDBB96C-6388-A249-A58B-FBD1B5EF5123}" destId="{8EED2804-6EDB-1447-B2F0-541BEFA66399}" srcOrd="3" destOrd="0" presId="urn:microsoft.com/office/officeart/2005/8/layout/hierarchy3"/>
    <dgm:cxn modelId="{FA31993D-9BB5-304E-9270-14175CE18E90}" type="presParOf" srcId="{0EDBB96C-6388-A249-A58B-FBD1B5EF5123}" destId="{918E19C1-42D9-F142-A851-CD00391A47BA}" srcOrd="4" destOrd="0" presId="urn:microsoft.com/office/officeart/2005/8/layout/hierarchy3"/>
    <dgm:cxn modelId="{6D51A1D6-C9E3-9047-B8E3-B18C763924E5}" type="presParOf" srcId="{0EDBB96C-6388-A249-A58B-FBD1B5EF5123}" destId="{B653CF1F-700C-7C4B-AE2F-4DC6DB38E7FE}" srcOrd="5" destOrd="0" presId="urn:microsoft.com/office/officeart/2005/8/layout/hierarchy3"/>
    <dgm:cxn modelId="{287EAA88-00C7-0E45-B4D9-BDC845B30B7B}" type="presParOf" srcId="{0EDBB96C-6388-A249-A58B-FBD1B5EF5123}" destId="{02869E8A-837A-4047-A943-6E9C6192F060}" srcOrd="6" destOrd="0" presId="urn:microsoft.com/office/officeart/2005/8/layout/hierarchy3"/>
    <dgm:cxn modelId="{095FE29E-2F31-C842-A12A-057EFF945518}" type="presParOf" srcId="{0EDBB96C-6388-A249-A58B-FBD1B5EF5123}" destId="{2B9DE88B-3E53-804B-9AB4-BC92EB4CE082}" srcOrd="7" destOrd="0" presId="urn:microsoft.com/office/officeart/2005/8/layout/hierarchy3"/>
    <dgm:cxn modelId="{3AA3F2B9-3E92-F448-AFE7-8369BBAF76D8}" type="presParOf" srcId="{E415D546-38BC-B74D-A11F-4B22BB724BDB}" destId="{FB04F8AA-7C0C-0747-91FD-D49BCB061499}" srcOrd="1" destOrd="0" presId="urn:microsoft.com/office/officeart/2005/8/layout/hierarchy3"/>
    <dgm:cxn modelId="{2DF92CEB-BA66-D842-85A2-200E1CC9B803}" type="presParOf" srcId="{FB04F8AA-7C0C-0747-91FD-D49BCB061499}" destId="{ED99F67B-0B7D-7443-A750-288B1CC11107}" srcOrd="0" destOrd="0" presId="urn:microsoft.com/office/officeart/2005/8/layout/hierarchy3"/>
    <dgm:cxn modelId="{6A8544B2-EEB8-8E4C-BA71-368C973D15CD}" type="presParOf" srcId="{ED99F67B-0B7D-7443-A750-288B1CC11107}" destId="{060E9D73-5ADC-4B4E-B177-D29A91D3B034}" srcOrd="0" destOrd="0" presId="urn:microsoft.com/office/officeart/2005/8/layout/hierarchy3"/>
    <dgm:cxn modelId="{C2A2C35C-9F59-3A45-BF28-342F50C60B7E}" type="presParOf" srcId="{ED99F67B-0B7D-7443-A750-288B1CC11107}" destId="{3CEA81CD-C0EB-C449-B3C9-73BCC82931AE}" srcOrd="1" destOrd="0" presId="urn:microsoft.com/office/officeart/2005/8/layout/hierarchy3"/>
    <dgm:cxn modelId="{5CB85430-9CBB-E148-9DD3-C2C7B32EE57B}" type="presParOf" srcId="{FB04F8AA-7C0C-0747-91FD-D49BCB061499}" destId="{BC353525-1C66-7F4E-BAF9-3A442BEB0A62}" srcOrd="1" destOrd="0" presId="urn:microsoft.com/office/officeart/2005/8/layout/hierarchy3"/>
    <dgm:cxn modelId="{AE1A3CF7-6236-4240-B232-0387598EFE09}" type="presParOf" srcId="{BC353525-1C66-7F4E-BAF9-3A442BEB0A62}" destId="{594BBE50-58A0-8442-907A-736495DEAE88}" srcOrd="0" destOrd="0" presId="urn:microsoft.com/office/officeart/2005/8/layout/hierarchy3"/>
    <dgm:cxn modelId="{72374696-8FA3-1340-9704-3BA9535C9AA7}" type="presParOf" srcId="{BC353525-1C66-7F4E-BAF9-3A442BEB0A62}" destId="{488770ED-4A95-9344-820F-D4599B103333}" srcOrd="1" destOrd="0" presId="urn:microsoft.com/office/officeart/2005/8/layout/hierarchy3"/>
    <dgm:cxn modelId="{02AD9C92-7695-B740-82F6-231C500F8755}" type="presParOf" srcId="{BC353525-1C66-7F4E-BAF9-3A442BEB0A62}" destId="{47F0BCAA-FE97-1641-9579-37D603418AF5}" srcOrd="2" destOrd="0" presId="urn:microsoft.com/office/officeart/2005/8/layout/hierarchy3"/>
    <dgm:cxn modelId="{E4F14E30-2199-2744-89F4-4B573B2EE6B1}" type="presParOf" srcId="{BC353525-1C66-7F4E-BAF9-3A442BEB0A62}" destId="{E59424AF-B6C5-1C47-BC7E-C4FAEF21823B}" srcOrd="3" destOrd="0" presId="urn:microsoft.com/office/officeart/2005/8/layout/hierarchy3"/>
    <dgm:cxn modelId="{B8C6516E-A531-EE4C-B5D9-A86F26DC9256}" type="presParOf" srcId="{E415D546-38BC-B74D-A11F-4B22BB724BDB}" destId="{72A6A02E-2946-D14B-A90E-FBF18955B2E9}" srcOrd="2" destOrd="0" presId="urn:microsoft.com/office/officeart/2005/8/layout/hierarchy3"/>
    <dgm:cxn modelId="{539D0496-3C9F-C34E-AF77-6EB37716CA79}" type="presParOf" srcId="{72A6A02E-2946-D14B-A90E-FBF18955B2E9}" destId="{4E204BB0-82B2-0F45-BCE6-E94930974DE0}" srcOrd="0" destOrd="0" presId="urn:microsoft.com/office/officeart/2005/8/layout/hierarchy3"/>
    <dgm:cxn modelId="{8B3A8EF8-D10D-BE41-8418-D8680375E0B2}" type="presParOf" srcId="{4E204BB0-82B2-0F45-BCE6-E94930974DE0}" destId="{7038C392-0EAE-0E47-A984-7698DF444CEA}" srcOrd="0" destOrd="0" presId="urn:microsoft.com/office/officeart/2005/8/layout/hierarchy3"/>
    <dgm:cxn modelId="{8FA68E00-AB74-2B41-A8EA-E9733218C187}" type="presParOf" srcId="{4E204BB0-82B2-0F45-BCE6-E94930974DE0}" destId="{8B1FFEB7-7C05-8D4B-BC43-E57BBCC26F52}" srcOrd="1" destOrd="0" presId="urn:microsoft.com/office/officeart/2005/8/layout/hierarchy3"/>
    <dgm:cxn modelId="{C86E16CE-7F34-FC42-A799-8519C22394F7}" type="presParOf" srcId="{72A6A02E-2946-D14B-A90E-FBF18955B2E9}" destId="{99A1EC36-2D4A-9447-A2B1-EFF23B29EF74}" srcOrd="1" destOrd="0" presId="urn:microsoft.com/office/officeart/2005/8/layout/hierarchy3"/>
    <dgm:cxn modelId="{B0C3CA20-5225-344C-8B0A-54527C004CE2}" type="presParOf" srcId="{99A1EC36-2D4A-9447-A2B1-EFF23B29EF74}" destId="{1212FC4B-E7DD-3D4A-8C99-5B84B34DC1A9}" srcOrd="0" destOrd="0" presId="urn:microsoft.com/office/officeart/2005/8/layout/hierarchy3"/>
    <dgm:cxn modelId="{EEAB19A9-B4D0-EC44-987D-3760C0DDEC5B}" type="presParOf" srcId="{99A1EC36-2D4A-9447-A2B1-EFF23B29EF74}" destId="{64B1B551-8672-224F-93DF-A813C0A81F04}" srcOrd="1" destOrd="0" presId="urn:microsoft.com/office/officeart/2005/8/layout/hierarchy3"/>
    <dgm:cxn modelId="{0C976671-E8D7-2345-BB8D-974E083E14D7}" type="presParOf" srcId="{99A1EC36-2D4A-9447-A2B1-EFF23B29EF74}" destId="{0F820BAA-5CA9-9249-B1E7-043530B413BE}" srcOrd="2" destOrd="0" presId="urn:microsoft.com/office/officeart/2005/8/layout/hierarchy3"/>
    <dgm:cxn modelId="{653F7384-AA1A-D748-9A55-595F53B8D447}" type="presParOf" srcId="{99A1EC36-2D4A-9447-A2B1-EFF23B29EF74}" destId="{A47629A8-CB11-C146-97BE-446EF0333455}" srcOrd="3" destOrd="0" presId="urn:microsoft.com/office/officeart/2005/8/layout/hierarchy3"/>
    <dgm:cxn modelId="{D4B6CFC0-2C5D-EB42-BDDD-E75853B4700A}" type="presParOf" srcId="{E415D546-38BC-B74D-A11F-4B22BB724BDB}" destId="{24EB72DD-1032-7F4C-868B-D8F0A4BB68D1}" srcOrd="3" destOrd="0" presId="urn:microsoft.com/office/officeart/2005/8/layout/hierarchy3"/>
    <dgm:cxn modelId="{F40DE04B-A05E-FD48-B826-EEC26F339668}" type="presParOf" srcId="{24EB72DD-1032-7F4C-868B-D8F0A4BB68D1}" destId="{42529DB2-BABC-B946-BE46-2F5FC4E30EBB}" srcOrd="0" destOrd="0" presId="urn:microsoft.com/office/officeart/2005/8/layout/hierarchy3"/>
    <dgm:cxn modelId="{AEE9E2C2-AECA-594E-8622-A79513EBA8A4}" type="presParOf" srcId="{42529DB2-BABC-B946-BE46-2F5FC4E30EBB}" destId="{8B5FF878-E5DA-1846-BF59-0F00F1B20395}" srcOrd="0" destOrd="0" presId="urn:microsoft.com/office/officeart/2005/8/layout/hierarchy3"/>
    <dgm:cxn modelId="{AACC28E9-CC20-AE49-82C6-1B893064371D}" type="presParOf" srcId="{42529DB2-BABC-B946-BE46-2F5FC4E30EBB}" destId="{6FB90B5B-8EC7-9540-99F5-E63665AA9216}" srcOrd="1" destOrd="0" presId="urn:microsoft.com/office/officeart/2005/8/layout/hierarchy3"/>
    <dgm:cxn modelId="{60876CA0-A8AB-D143-BF55-41116F365548}" type="presParOf" srcId="{24EB72DD-1032-7F4C-868B-D8F0A4BB68D1}" destId="{F07219C0-0915-834A-9B0E-C82A8E6D7CFE}" srcOrd="1" destOrd="0" presId="urn:microsoft.com/office/officeart/2005/8/layout/hierarchy3"/>
    <dgm:cxn modelId="{F7C993E1-E24E-3541-9B52-672A8C852E85}" type="presParOf" srcId="{F07219C0-0915-834A-9B0E-C82A8E6D7CFE}" destId="{D42A7CAD-5837-9847-9208-16F234B5C0AF}" srcOrd="0" destOrd="0" presId="urn:microsoft.com/office/officeart/2005/8/layout/hierarchy3"/>
    <dgm:cxn modelId="{AC1C1F69-490C-B548-A892-8EE8FC6185DF}" type="presParOf" srcId="{F07219C0-0915-834A-9B0E-C82A8E6D7CFE}" destId="{CDEC035A-E936-5A41-8E57-C06F33D83B49}" srcOrd="1" destOrd="0" presId="urn:microsoft.com/office/officeart/2005/8/layout/hierarchy3"/>
    <dgm:cxn modelId="{C3CCA812-4477-1C42-ADFA-6AC843907831}" type="presParOf" srcId="{F07219C0-0915-834A-9B0E-C82A8E6D7CFE}" destId="{75851AB2-9B66-B94C-8AA1-AAABA35D053E}" srcOrd="2" destOrd="0" presId="urn:microsoft.com/office/officeart/2005/8/layout/hierarchy3"/>
    <dgm:cxn modelId="{F7E62BDA-5E5E-FD49-804F-9632FB5E4390}" type="presParOf" srcId="{F07219C0-0915-834A-9B0E-C82A8E6D7CFE}" destId="{A37D78DE-964D-8C45-B845-96D99126451E}" srcOrd="3" destOrd="0" presId="urn:microsoft.com/office/officeart/2005/8/layout/hierarchy3"/>
    <dgm:cxn modelId="{61AA7F73-2232-234F-B6F9-EAD187A7858A}" type="presParOf" srcId="{F07219C0-0915-834A-9B0E-C82A8E6D7CFE}" destId="{1309ADA7-CFC8-4141-ACBD-458EB581EB66}" srcOrd="4" destOrd="0" presId="urn:microsoft.com/office/officeart/2005/8/layout/hierarchy3"/>
    <dgm:cxn modelId="{308E905D-D0C1-0B4F-8061-E6C027CC0670}" type="presParOf" srcId="{F07219C0-0915-834A-9B0E-C82A8E6D7CFE}" destId="{815BD9EB-0F3E-4941-9755-0D746EB4F4BE}" srcOrd="5" destOrd="0" presId="urn:microsoft.com/office/officeart/2005/8/layout/hierarchy3"/>
    <dgm:cxn modelId="{4609CF6A-D0D8-A341-8662-F327EC2547D8}" type="presParOf" srcId="{F07219C0-0915-834A-9B0E-C82A8E6D7CFE}" destId="{2CF54124-8325-7E42-8EB4-382825498931}" srcOrd="6" destOrd="0" presId="urn:microsoft.com/office/officeart/2005/8/layout/hierarchy3"/>
    <dgm:cxn modelId="{E8DCD40A-8FBB-2E47-801C-AF3DAF053B4A}" type="presParOf" srcId="{F07219C0-0915-834A-9B0E-C82A8E6D7CFE}" destId="{1F6CEF02-354B-B345-B8CC-945D33DE7C31}" srcOrd="7" destOrd="0" presId="urn:microsoft.com/office/officeart/2005/8/layout/hierarchy3"/>
    <dgm:cxn modelId="{5E0A489A-153E-534D-906E-9878D4AF5FDE}" type="presParOf" srcId="{F07219C0-0915-834A-9B0E-C82A8E6D7CFE}" destId="{7B081A7B-8993-5C46-8672-D5A560EEDDCB}" srcOrd="8" destOrd="0" presId="urn:microsoft.com/office/officeart/2005/8/layout/hierarchy3"/>
    <dgm:cxn modelId="{24DA3403-9BE4-354D-B582-3141B2E22706}" type="presParOf" srcId="{F07219C0-0915-834A-9B0E-C82A8E6D7CFE}" destId="{B5C5F188-FB9C-564F-84C8-C310107C4ADA}" srcOrd="9" destOrd="0" presId="urn:microsoft.com/office/officeart/2005/8/layout/hierarchy3"/>
    <dgm:cxn modelId="{6B985775-B35D-9D43-9618-55BDD1B786C6}" type="presParOf" srcId="{F07219C0-0915-834A-9B0E-C82A8E6D7CFE}" destId="{A25FE0EC-984C-6746-B3D6-36F5DDE93AB0}" srcOrd="10" destOrd="0" presId="urn:microsoft.com/office/officeart/2005/8/layout/hierarchy3"/>
    <dgm:cxn modelId="{9ACD87E6-F73C-F04F-9AFB-C7A32A92DF35}" type="presParOf" srcId="{F07219C0-0915-834A-9B0E-C82A8E6D7CFE}" destId="{E3CBF635-F686-4E4A-8D29-FF38FD7C5643}" srcOrd="1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530C6-C3D1-EF4C-9299-9081AE424BD2}">
      <dsp:nvSpPr>
        <dsp:cNvPr id="0" name=""/>
        <dsp:cNvSpPr/>
      </dsp:nvSpPr>
      <dsp:spPr>
        <a:xfrm>
          <a:off x="1273352" y="910"/>
          <a:ext cx="1101483" cy="550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Java	</a:t>
          </a:r>
          <a:endParaRPr lang="en-US" sz="1700" kern="1200" dirty="0"/>
        </a:p>
      </dsp:txBody>
      <dsp:txXfrm>
        <a:off x="1289483" y="17041"/>
        <a:ext cx="1069221" cy="518479"/>
      </dsp:txXfrm>
    </dsp:sp>
    <dsp:sp modelId="{34FB533A-4B4C-794B-89B8-0C375B86456B}">
      <dsp:nvSpPr>
        <dsp:cNvPr id="0" name=""/>
        <dsp:cNvSpPr/>
      </dsp:nvSpPr>
      <dsp:spPr>
        <a:xfrm>
          <a:off x="1383500" y="551652"/>
          <a:ext cx="110148" cy="413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056"/>
              </a:lnTo>
              <a:lnTo>
                <a:pt x="110148" y="41305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DF7B23-8842-B943-ACB7-04BCFF4BB0F4}">
      <dsp:nvSpPr>
        <dsp:cNvPr id="0" name=""/>
        <dsp:cNvSpPr/>
      </dsp:nvSpPr>
      <dsp:spPr>
        <a:xfrm>
          <a:off x="1493649" y="689337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Spring</a:t>
          </a:r>
          <a:endParaRPr lang="en-US" sz="1100" kern="1200" dirty="0"/>
        </a:p>
      </dsp:txBody>
      <dsp:txXfrm>
        <a:off x="1509780" y="705468"/>
        <a:ext cx="848924" cy="518479"/>
      </dsp:txXfrm>
    </dsp:sp>
    <dsp:sp modelId="{1808C1A0-0F24-B048-899F-614F9000BC68}">
      <dsp:nvSpPr>
        <dsp:cNvPr id="0" name=""/>
        <dsp:cNvSpPr/>
      </dsp:nvSpPr>
      <dsp:spPr>
        <a:xfrm>
          <a:off x="1383500" y="551652"/>
          <a:ext cx="110148" cy="1101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483"/>
              </a:lnTo>
              <a:lnTo>
                <a:pt x="110148" y="11014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ED2804-6EDB-1447-B2F0-541BEFA66399}">
      <dsp:nvSpPr>
        <dsp:cNvPr id="0" name=""/>
        <dsp:cNvSpPr/>
      </dsp:nvSpPr>
      <dsp:spPr>
        <a:xfrm>
          <a:off x="1493649" y="1377764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JSF</a:t>
          </a:r>
          <a:endParaRPr lang="en-US" sz="1100" kern="1200" dirty="0"/>
        </a:p>
      </dsp:txBody>
      <dsp:txXfrm>
        <a:off x="1509780" y="1393895"/>
        <a:ext cx="848924" cy="518479"/>
      </dsp:txXfrm>
    </dsp:sp>
    <dsp:sp modelId="{918E19C1-42D9-F142-A851-CD00391A47BA}">
      <dsp:nvSpPr>
        <dsp:cNvPr id="0" name=""/>
        <dsp:cNvSpPr/>
      </dsp:nvSpPr>
      <dsp:spPr>
        <a:xfrm>
          <a:off x="1383500" y="551652"/>
          <a:ext cx="110148" cy="1789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9910"/>
              </a:lnTo>
              <a:lnTo>
                <a:pt x="110148" y="17899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3CF1F-700C-7C4B-AE2F-4DC6DB38E7FE}">
      <dsp:nvSpPr>
        <dsp:cNvPr id="0" name=""/>
        <dsp:cNvSpPr/>
      </dsp:nvSpPr>
      <dsp:spPr>
        <a:xfrm>
          <a:off x="1493649" y="2066191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J2EE</a:t>
          </a:r>
          <a:endParaRPr lang="en-US" sz="1100" kern="1200" dirty="0"/>
        </a:p>
      </dsp:txBody>
      <dsp:txXfrm>
        <a:off x="1509780" y="2082322"/>
        <a:ext cx="848924" cy="518479"/>
      </dsp:txXfrm>
    </dsp:sp>
    <dsp:sp modelId="{02869E8A-837A-4047-A943-6E9C6192F060}">
      <dsp:nvSpPr>
        <dsp:cNvPr id="0" name=""/>
        <dsp:cNvSpPr/>
      </dsp:nvSpPr>
      <dsp:spPr>
        <a:xfrm>
          <a:off x="1383500" y="551652"/>
          <a:ext cx="110148" cy="2478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8337"/>
              </a:lnTo>
              <a:lnTo>
                <a:pt x="110148" y="247833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9DE88B-3E53-804B-9AB4-BC92EB4CE082}">
      <dsp:nvSpPr>
        <dsp:cNvPr id="0" name=""/>
        <dsp:cNvSpPr/>
      </dsp:nvSpPr>
      <dsp:spPr>
        <a:xfrm>
          <a:off x="1493649" y="2754618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Struts 2 </a:t>
          </a:r>
          <a:endParaRPr lang="en-US" sz="1100" kern="1200" dirty="0"/>
        </a:p>
      </dsp:txBody>
      <dsp:txXfrm>
        <a:off x="1509780" y="2770749"/>
        <a:ext cx="848924" cy="518479"/>
      </dsp:txXfrm>
    </dsp:sp>
    <dsp:sp modelId="{060E9D73-5ADC-4B4E-B177-D29A91D3B034}">
      <dsp:nvSpPr>
        <dsp:cNvPr id="0" name=""/>
        <dsp:cNvSpPr/>
      </dsp:nvSpPr>
      <dsp:spPr>
        <a:xfrm>
          <a:off x="2650206" y="910"/>
          <a:ext cx="1101483" cy="550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Mac</a:t>
          </a:r>
          <a:endParaRPr lang="en-US" sz="1700" kern="1200" dirty="0"/>
        </a:p>
      </dsp:txBody>
      <dsp:txXfrm>
        <a:off x="2666337" y="17041"/>
        <a:ext cx="1069221" cy="518479"/>
      </dsp:txXfrm>
    </dsp:sp>
    <dsp:sp modelId="{594BBE50-58A0-8442-907A-736495DEAE88}">
      <dsp:nvSpPr>
        <dsp:cNvPr id="0" name=""/>
        <dsp:cNvSpPr/>
      </dsp:nvSpPr>
      <dsp:spPr>
        <a:xfrm>
          <a:off x="2760354" y="551652"/>
          <a:ext cx="110148" cy="413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056"/>
              </a:lnTo>
              <a:lnTo>
                <a:pt x="110148" y="41305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770ED-4A95-9344-820F-D4599B103333}">
      <dsp:nvSpPr>
        <dsp:cNvPr id="0" name=""/>
        <dsp:cNvSpPr/>
      </dsp:nvSpPr>
      <dsp:spPr>
        <a:xfrm>
          <a:off x="2870503" y="689337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Object C</a:t>
          </a:r>
          <a:endParaRPr lang="en-US" sz="1100" kern="1200" dirty="0"/>
        </a:p>
      </dsp:txBody>
      <dsp:txXfrm>
        <a:off x="2886634" y="705468"/>
        <a:ext cx="848924" cy="518479"/>
      </dsp:txXfrm>
    </dsp:sp>
    <dsp:sp modelId="{47F0BCAA-FE97-1641-9579-37D603418AF5}">
      <dsp:nvSpPr>
        <dsp:cNvPr id="0" name=""/>
        <dsp:cNvSpPr/>
      </dsp:nvSpPr>
      <dsp:spPr>
        <a:xfrm>
          <a:off x="2760354" y="551652"/>
          <a:ext cx="110148" cy="1101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483"/>
              </a:lnTo>
              <a:lnTo>
                <a:pt x="110148" y="11014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9424AF-B6C5-1C47-BC7E-C4FAEF21823B}">
      <dsp:nvSpPr>
        <dsp:cNvPr id="0" name=""/>
        <dsp:cNvSpPr/>
      </dsp:nvSpPr>
      <dsp:spPr>
        <a:xfrm>
          <a:off x="2870503" y="1377764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AppleScript</a:t>
          </a:r>
          <a:endParaRPr lang="en-US" sz="1100" kern="1200" dirty="0"/>
        </a:p>
      </dsp:txBody>
      <dsp:txXfrm>
        <a:off x="2886634" y="1393895"/>
        <a:ext cx="848924" cy="518479"/>
      </dsp:txXfrm>
    </dsp:sp>
    <dsp:sp modelId="{7038C392-0EAE-0E47-A984-7698DF444CEA}">
      <dsp:nvSpPr>
        <dsp:cNvPr id="0" name=""/>
        <dsp:cNvSpPr/>
      </dsp:nvSpPr>
      <dsp:spPr>
        <a:xfrm>
          <a:off x="4027060" y="910"/>
          <a:ext cx="1101483" cy="550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.Net</a:t>
          </a:r>
          <a:endParaRPr lang="en-US" sz="1700" kern="1200" dirty="0"/>
        </a:p>
      </dsp:txBody>
      <dsp:txXfrm>
        <a:off x="4043191" y="17041"/>
        <a:ext cx="1069221" cy="518479"/>
      </dsp:txXfrm>
    </dsp:sp>
    <dsp:sp modelId="{1212FC4B-E7DD-3D4A-8C99-5B84B34DC1A9}">
      <dsp:nvSpPr>
        <dsp:cNvPr id="0" name=""/>
        <dsp:cNvSpPr/>
      </dsp:nvSpPr>
      <dsp:spPr>
        <a:xfrm>
          <a:off x="4137208" y="551652"/>
          <a:ext cx="110148" cy="413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056"/>
              </a:lnTo>
              <a:lnTo>
                <a:pt x="110148" y="41305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B1B551-8672-224F-93DF-A813C0A81F04}">
      <dsp:nvSpPr>
        <dsp:cNvPr id="0" name=""/>
        <dsp:cNvSpPr/>
      </dsp:nvSpPr>
      <dsp:spPr>
        <a:xfrm>
          <a:off x="4247357" y="689337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C#</a:t>
          </a:r>
          <a:endParaRPr lang="en-US" sz="1100" kern="1200" dirty="0"/>
        </a:p>
      </dsp:txBody>
      <dsp:txXfrm>
        <a:off x="4263488" y="705468"/>
        <a:ext cx="848924" cy="518479"/>
      </dsp:txXfrm>
    </dsp:sp>
    <dsp:sp modelId="{0F820BAA-5CA9-9249-B1E7-043530B413BE}">
      <dsp:nvSpPr>
        <dsp:cNvPr id="0" name=""/>
        <dsp:cNvSpPr/>
      </dsp:nvSpPr>
      <dsp:spPr>
        <a:xfrm>
          <a:off x="4137208" y="551652"/>
          <a:ext cx="110148" cy="1101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483"/>
              </a:lnTo>
              <a:lnTo>
                <a:pt x="110148" y="11014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7629A8-CB11-C146-97BE-446EF0333455}">
      <dsp:nvSpPr>
        <dsp:cNvPr id="0" name=""/>
        <dsp:cNvSpPr/>
      </dsp:nvSpPr>
      <dsp:spPr>
        <a:xfrm>
          <a:off x="4247357" y="1377764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VB</a:t>
          </a:r>
          <a:endParaRPr lang="en-US" sz="1100" kern="1200" dirty="0"/>
        </a:p>
      </dsp:txBody>
      <dsp:txXfrm>
        <a:off x="4263488" y="1393895"/>
        <a:ext cx="848924" cy="518479"/>
      </dsp:txXfrm>
    </dsp:sp>
    <dsp:sp modelId="{8B5FF878-E5DA-1846-BF59-0F00F1B20395}">
      <dsp:nvSpPr>
        <dsp:cNvPr id="0" name=""/>
        <dsp:cNvSpPr/>
      </dsp:nvSpPr>
      <dsp:spPr>
        <a:xfrm>
          <a:off x="5403914" y="910"/>
          <a:ext cx="1101483" cy="55074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20000"/>
                <a:lum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9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6360000"/>
          </a:lightRig>
        </a:scene3d>
        <a:sp3d prstMaterial="flat">
          <a:bevelT w="127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Dynamic Languages</a:t>
          </a:r>
          <a:endParaRPr lang="en-US" sz="1700" kern="1200" dirty="0"/>
        </a:p>
      </dsp:txBody>
      <dsp:txXfrm>
        <a:off x="5420045" y="17041"/>
        <a:ext cx="1069221" cy="518479"/>
      </dsp:txXfrm>
    </dsp:sp>
    <dsp:sp modelId="{D42A7CAD-5837-9847-9208-16F234B5C0AF}">
      <dsp:nvSpPr>
        <dsp:cNvPr id="0" name=""/>
        <dsp:cNvSpPr/>
      </dsp:nvSpPr>
      <dsp:spPr>
        <a:xfrm>
          <a:off x="5514062" y="551652"/>
          <a:ext cx="110148" cy="4130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056"/>
              </a:lnTo>
              <a:lnTo>
                <a:pt x="110148" y="41305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C035A-E936-5A41-8E57-C06F33D83B49}">
      <dsp:nvSpPr>
        <dsp:cNvPr id="0" name=""/>
        <dsp:cNvSpPr/>
      </dsp:nvSpPr>
      <dsp:spPr>
        <a:xfrm>
          <a:off x="5624210" y="689337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Ruby</a:t>
          </a:r>
          <a:endParaRPr lang="en-US" sz="1100" kern="1200" dirty="0"/>
        </a:p>
      </dsp:txBody>
      <dsp:txXfrm>
        <a:off x="5640341" y="705468"/>
        <a:ext cx="848924" cy="518479"/>
      </dsp:txXfrm>
    </dsp:sp>
    <dsp:sp modelId="{75851AB2-9B66-B94C-8AA1-AAABA35D053E}">
      <dsp:nvSpPr>
        <dsp:cNvPr id="0" name=""/>
        <dsp:cNvSpPr/>
      </dsp:nvSpPr>
      <dsp:spPr>
        <a:xfrm>
          <a:off x="5514062" y="551652"/>
          <a:ext cx="110148" cy="11014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1483"/>
              </a:lnTo>
              <a:lnTo>
                <a:pt x="110148" y="11014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D78DE-964D-8C45-B845-96D99126451E}">
      <dsp:nvSpPr>
        <dsp:cNvPr id="0" name=""/>
        <dsp:cNvSpPr/>
      </dsp:nvSpPr>
      <dsp:spPr>
        <a:xfrm>
          <a:off x="5624210" y="1377764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Python</a:t>
          </a:r>
          <a:endParaRPr lang="en-US" sz="1100" kern="1200" dirty="0"/>
        </a:p>
      </dsp:txBody>
      <dsp:txXfrm>
        <a:off x="5640341" y="1393895"/>
        <a:ext cx="848924" cy="518479"/>
      </dsp:txXfrm>
    </dsp:sp>
    <dsp:sp modelId="{1309ADA7-CFC8-4141-ACBD-458EB581EB66}">
      <dsp:nvSpPr>
        <dsp:cNvPr id="0" name=""/>
        <dsp:cNvSpPr/>
      </dsp:nvSpPr>
      <dsp:spPr>
        <a:xfrm>
          <a:off x="5514062" y="551652"/>
          <a:ext cx="110148" cy="1789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89910"/>
              </a:lnTo>
              <a:lnTo>
                <a:pt x="110148" y="178991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BD9EB-0F3E-4941-9755-0D746EB4F4BE}">
      <dsp:nvSpPr>
        <dsp:cNvPr id="0" name=""/>
        <dsp:cNvSpPr/>
      </dsp:nvSpPr>
      <dsp:spPr>
        <a:xfrm>
          <a:off x="5624210" y="2066191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Perl</a:t>
          </a:r>
          <a:endParaRPr lang="en-US" sz="1100" kern="1200" dirty="0"/>
        </a:p>
      </dsp:txBody>
      <dsp:txXfrm>
        <a:off x="5640341" y="2082322"/>
        <a:ext cx="848924" cy="518479"/>
      </dsp:txXfrm>
    </dsp:sp>
    <dsp:sp modelId="{2CF54124-8325-7E42-8EB4-382825498931}">
      <dsp:nvSpPr>
        <dsp:cNvPr id="0" name=""/>
        <dsp:cNvSpPr/>
      </dsp:nvSpPr>
      <dsp:spPr>
        <a:xfrm>
          <a:off x="5514062" y="551652"/>
          <a:ext cx="110148" cy="2478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8337"/>
              </a:lnTo>
              <a:lnTo>
                <a:pt x="110148" y="247833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6CEF02-354B-B345-B8CC-945D33DE7C31}">
      <dsp:nvSpPr>
        <dsp:cNvPr id="0" name=""/>
        <dsp:cNvSpPr/>
      </dsp:nvSpPr>
      <dsp:spPr>
        <a:xfrm>
          <a:off x="5624210" y="2754618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PHP</a:t>
          </a:r>
          <a:endParaRPr lang="en-US" sz="1100" kern="1200" dirty="0"/>
        </a:p>
      </dsp:txBody>
      <dsp:txXfrm>
        <a:off x="5640341" y="2770749"/>
        <a:ext cx="848924" cy="518479"/>
      </dsp:txXfrm>
    </dsp:sp>
    <dsp:sp modelId="{7B081A7B-8993-5C46-8672-D5A560EEDDCB}">
      <dsp:nvSpPr>
        <dsp:cNvPr id="0" name=""/>
        <dsp:cNvSpPr/>
      </dsp:nvSpPr>
      <dsp:spPr>
        <a:xfrm>
          <a:off x="5514062" y="551652"/>
          <a:ext cx="110148" cy="3166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66764"/>
              </a:lnTo>
              <a:lnTo>
                <a:pt x="110148" y="316676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C5F188-FB9C-564F-84C8-C310107C4ADA}">
      <dsp:nvSpPr>
        <dsp:cNvPr id="0" name=""/>
        <dsp:cNvSpPr/>
      </dsp:nvSpPr>
      <dsp:spPr>
        <a:xfrm>
          <a:off x="5624210" y="3443045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Functional (</a:t>
          </a:r>
          <a:r>
            <a:rPr lang="en-US" sz="1100" kern="1200" dirty="0" err="1" smtClean="0"/>
            <a:t>Scala</a:t>
          </a:r>
          <a:r>
            <a:rPr lang="en-US" sz="1100" kern="1200" dirty="0" smtClean="0"/>
            <a:t> / </a:t>
          </a:r>
          <a:r>
            <a:rPr lang="en-US" sz="1100" kern="1200" dirty="0" err="1" smtClean="0"/>
            <a:t>Clojure</a:t>
          </a:r>
          <a:r>
            <a:rPr lang="en-US" sz="1100" kern="1200" dirty="0" smtClean="0"/>
            <a:t>)</a:t>
          </a:r>
          <a:endParaRPr lang="en-US" sz="1100" kern="1200" dirty="0"/>
        </a:p>
      </dsp:txBody>
      <dsp:txXfrm>
        <a:off x="5640341" y="3459176"/>
        <a:ext cx="848924" cy="518479"/>
      </dsp:txXfrm>
    </dsp:sp>
    <dsp:sp modelId="{A25FE0EC-984C-6746-B3D6-36F5DDE93AB0}">
      <dsp:nvSpPr>
        <dsp:cNvPr id="0" name=""/>
        <dsp:cNvSpPr/>
      </dsp:nvSpPr>
      <dsp:spPr>
        <a:xfrm>
          <a:off x="5514062" y="551652"/>
          <a:ext cx="110148" cy="38551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5191"/>
              </a:lnTo>
              <a:lnTo>
                <a:pt x="110148" y="385519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CBF635-F686-4E4A-8D29-FF38FD7C5643}">
      <dsp:nvSpPr>
        <dsp:cNvPr id="0" name=""/>
        <dsp:cNvSpPr/>
      </dsp:nvSpPr>
      <dsp:spPr>
        <a:xfrm>
          <a:off x="5624210" y="4131472"/>
          <a:ext cx="881186" cy="5507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Node.JS</a:t>
          </a:r>
          <a:endParaRPr lang="en-US" sz="1100" kern="1200" dirty="0"/>
        </a:p>
      </dsp:txBody>
      <dsp:txXfrm>
        <a:off x="5640341" y="4147603"/>
        <a:ext cx="848924" cy="518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B5914-3FE8-1C44-AED1-A441B4A71033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D6DA5-76D3-7840-B67D-0A5D163268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8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backroadjournal.wordpress.com</a:t>
            </a:r>
            <a:r>
              <a:rPr lang="en-US" dirty="0" smtClean="0"/>
              <a:t>/2011/10/26/a-foodies-tour-of-</a:t>
            </a:r>
            <a:r>
              <a:rPr lang="en-US" dirty="0" err="1" smtClean="0"/>
              <a:t>munich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D6DA5-76D3-7840-B67D-0A5D163268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96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 side</a:t>
            </a:r>
            <a:r>
              <a:rPr lang="en-US" baseline="0" dirty="0" smtClean="0"/>
              <a:t> only,</a:t>
            </a:r>
          </a:p>
          <a:p>
            <a:r>
              <a:rPr lang="en-US" baseline="0" dirty="0" smtClean="0"/>
              <a:t>Client side must also include Object C, Android </a:t>
            </a:r>
            <a:r>
              <a:rPr lang="en-US" baseline="0" dirty="0" err="1" smtClean="0"/>
              <a:t>Dalvik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D6DA5-76D3-7840-B67D-0A5D163268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26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/blog/841-those-are-some-big-numbers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go.bloomberg.com</a:t>
            </a:r>
            <a:r>
              <a:rPr lang="en-US" dirty="0" smtClean="0"/>
              <a:t>/tech-deals/2012-07-09-github-takes-100m-in-largest-investment-by-andreessen-horowitz/</a:t>
            </a:r>
          </a:p>
          <a:p>
            <a:r>
              <a:rPr lang="en-US" dirty="0" smtClean="0"/>
              <a:t>$100</a:t>
            </a:r>
            <a:r>
              <a:rPr lang="en-US" baseline="0" dirty="0" smtClean="0"/>
              <a:t> Million investment from Marc Andreessen (4 year old company is worth $750 million)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D6DA5-76D3-7840-B67D-0A5D163268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09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Polygot</a:t>
            </a:r>
            <a:r>
              <a:rPr lang="en-US" baseline="0" dirty="0" smtClean="0"/>
              <a:t> Platform &amp; Eco-System, Need to talk about </a:t>
            </a:r>
            <a:r>
              <a:rPr lang="en-US" baseline="0" dirty="0" err="1" smtClean="0"/>
              <a:t>DatenSchutzen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D6DA5-76D3-7840-B67D-0A5D163268A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48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Avant, j’ai travaillé chez: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Sun Microsystems comme l’Architecte Principal pour Commerce Électronique (Senior E-commerce Architect)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Nokia comme l’Architecte Principal pour les Régions Amériques du Nord et Sud (Chief Program Architect)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Le Membre de l’Organisation JCP, pour la but d’avancer la technologie Java comme une software libre (JCP Board Member)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Le Membre du Conseil du Projet JXTA, u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ne plate-forme libre pour la Connexion Pair à Pair (Peer-to-Peer Computing) – (JXTA Board of director)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Le Rédacteur en Chef pour le P2P Journal (Une revue de la technologie Pair à Pair qui était jugée par les membres)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endParaRPr lang="fr-FR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J’ai donné présentations dans les congres: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Java One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Java Plus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Le Séminaire Dagstuhl, qui était organisée par L’institut Max Planck et Le Société de l’Informatique Allemande (Max Planck Institute &amp; Deutusche Informatik Gesellschaft)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Etc.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endParaRPr lang="fr-FR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J’ai publié les articles dans les revues: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Enterprise Linux,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XML Journal, 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eAI Journal,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fr-FR">
                <a:latin typeface="Calibri" charset="0"/>
                <a:ea typeface="ＭＳ Ｐゴシック" charset="0"/>
                <a:cs typeface="ＭＳ Ｐゴシック" charset="0"/>
              </a:rPr>
              <a:t>etc/.   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endParaRPr lang="fr-FR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0B3DFA-0F90-6549-84AB-0D25A34BE81F}" type="slidenum">
              <a:rPr lang="en-US" sz="1200">
                <a:latin typeface="Calibri" charset="0"/>
              </a:rPr>
              <a:pPr eaLnBrk="1" hangingPunct="1"/>
              <a:t>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are Manufacturing based.</a:t>
            </a:r>
          </a:p>
          <a:p>
            <a:endParaRPr lang="en-US" baseline="0" dirty="0" smtClean="0"/>
          </a:p>
          <a:p>
            <a:r>
              <a:rPr lang="de-DE" dirty="0" smtClean="0"/>
              <a:t>Große Firmen in Bayern</a:t>
            </a:r>
          </a:p>
          <a:p>
            <a:endParaRPr lang="de-DE" dirty="0" smtClean="0"/>
          </a:p>
          <a:p>
            <a:r>
              <a:rPr lang="de-DE" dirty="0" smtClean="0"/>
              <a:t>Bayern verfügt über eine sehr starke Wirtschaft mit vielen guten Firmen, die interessante Arbeit bieten. Hier eine Auswahl von großen Firmen in Bayern, die vielfältige Arbeit anbieten:</a:t>
            </a:r>
          </a:p>
          <a:p>
            <a:endParaRPr lang="de-DE" dirty="0" smtClean="0"/>
          </a:p>
          <a:p>
            <a:r>
              <a:rPr lang="de-DE" dirty="0" smtClean="0"/>
              <a:t>BMW</a:t>
            </a:r>
          </a:p>
          <a:p>
            <a:endParaRPr lang="de-DE" dirty="0" smtClean="0"/>
          </a:p>
          <a:p>
            <a:r>
              <a:rPr lang="de-DE" dirty="0" smtClean="0"/>
              <a:t>Audi</a:t>
            </a:r>
          </a:p>
          <a:p>
            <a:endParaRPr lang="de-DE" dirty="0" smtClean="0"/>
          </a:p>
          <a:p>
            <a:r>
              <a:rPr lang="de-DE" dirty="0" smtClean="0"/>
              <a:t>MAN</a:t>
            </a:r>
          </a:p>
          <a:p>
            <a:endParaRPr lang="de-DE" dirty="0" smtClean="0"/>
          </a:p>
          <a:p>
            <a:r>
              <a:rPr lang="de-DE" dirty="0" smtClean="0"/>
              <a:t>Knorr-Bremse</a:t>
            </a:r>
          </a:p>
          <a:p>
            <a:endParaRPr lang="de-DE" dirty="0" smtClean="0"/>
          </a:p>
          <a:p>
            <a:r>
              <a:rPr lang="de-DE" dirty="0" smtClean="0"/>
              <a:t>Siemens</a:t>
            </a:r>
          </a:p>
          <a:p>
            <a:endParaRPr lang="de-DE" dirty="0" smtClean="0"/>
          </a:p>
          <a:p>
            <a:r>
              <a:rPr lang="de-DE" dirty="0" smtClean="0"/>
              <a:t>Nokia Siemens Networks</a:t>
            </a:r>
          </a:p>
          <a:p>
            <a:endParaRPr lang="de-DE" dirty="0" smtClean="0"/>
          </a:p>
          <a:p>
            <a:r>
              <a:rPr lang="de-DE" dirty="0" smtClean="0"/>
              <a:t>Infineon</a:t>
            </a:r>
          </a:p>
          <a:p>
            <a:endParaRPr lang="de-DE" dirty="0" smtClean="0"/>
          </a:p>
          <a:p>
            <a:r>
              <a:rPr lang="de-DE" dirty="0" smtClean="0"/>
              <a:t>Microsoft</a:t>
            </a:r>
          </a:p>
          <a:p>
            <a:endParaRPr lang="de-DE" dirty="0" smtClean="0"/>
          </a:p>
          <a:p>
            <a:r>
              <a:rPr lang="de-DE" dirty="0" smtClean="0"/>
              <a:t>ProSiebenSat1 Media</a:t>
            </a:r>
          </a:p>
          <a:p>
            <a:endParaRPr lang="de-DE" dirty="0" smtClean="0"/>
          </a:p>
          <a:p>
            <a:r>
              <a:rPr lang="de-DE" dirty="0" smtClean="0"/>
              <a:t>Sky Deutschland</a:t>
            </a:r>
          </a:p>
          <a:p>
            <a:endParaRPr lang="de-DE" dirty="0" smtClean="0"/>
          </a:p>
          <a:p>
            <a:r>
              <a:rPr lang="de-DE" dirty="0" smtClean="0"/>
              <a:t>Kabel Deutschland</a:t>
            </a:r>
          </a:p>
          <a:p>
            <a:endParaRPr lang="de-DE" dirty="0" smtClean="0"/>
          </a:p>
          <a:p>
            <a:r>
              <a:rPr lang="de-DE" dirty="0" smtClean="0"/>
              <a:t>Burda Verlag</a:t>
            </a:r>
          </a:p>
          <a:p>
            <a:endParaRPr lang="de-DE" dirty="0" smtClean="0"/>
          </a:p>
          <a:p>
            <a:r>
              <a:rPr lang="de-DE" dirty="0" smtClean="0"/>
              <a:t>EADS</a:t>
            </a:r>
          </a:p>
          <a:p>
            <a:endParaRPr lang="de-DE" dirty="0" smtClean="0"/>
          </a:p>
          <a:p>
            <a:r>
              <a:rPr lang="de-DE" dirty="0" smtClean="0"/>
              <a:t>Krauss-Maffei</a:t>
            </a:r>
          </a:p>
          <a:p>
            <a:endParaRPr lang="de-DE" dirty="0" smtClean="0"/>
          </a:p>
          <a:p>
            <a:r>
              <a:rPr lang="de-DE" dirty="0" smtClean="0"/>
              <a:t>Fujitsu Technology Solutions</a:t>
            </a:r>
          </a:p>
          <a:p>
            <a:endParaRPr lang="de-DE" dirty="0" smtClean="0"/>
          </a:p>
          <a:p>
            <a:r>
              <a:rPr lang="de-DE" dirty="0" smtClean="0"/>
              <a:t>KUKA</a:t>
            </a:r>
          </a:p>
          <a:p>
            <a:endParaRPr lang="de-DE" dirty="0" smtClean="0"/>
          </a:p>
          <a:p>
            <a:r>
              <a:rPr lang="de-DE" dirty="0" smtClean="0"/>
              <a:t>UPM-</a:t>
            </a:r>
            <a:r>
              <a:rPr lang="de-DE" dirty="0" err="1" smtClean="0"/>
              <a:t>Kymmene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Verlagsgruppe Weltbild</a:t>
            </a:r>
          </a:p>
          <a:p>
            <a:endParaRPr lang="de-DE" dirty="0" smtClean="0"/>
          </a:p>
          <a:p>
            <a:r>
              <a:rPr lang="de-DE" dirty="0" smtClean="0"/>
              <a:t>Media-Saturn-Holding</a:t>
            </a:r>
          </a:p>
          <a:p>
            <a:endParaRPr lang="de-DE" dirty="0" smtClean="0"/>
          </a:p>
          <a:p>
            <a:r>
              <a:rPr lang="de-DE" dirty="0" smtClean="0"/>
              <a:t>Continental Automotive</a:t>
            </a:r>
          </a:p>
          <a:p>
            <a:endParaRPr lang="de-DE" dirty="0" smtClean="0"/>
          </a:p>
          <a:p>
            <a:r>
              <a:rPr lang="de-DE" dirty="0" smtClean="0"/>
              <a:t>Maschinenfabrik Reinhausen</a:t>
            </a:r>
          </a:p>
          <a:p>
            <a:endParaRPr lang="de-DE" dirty="0" smtClean="0"/>
          </a:p>
          <a:p>
            <a:r>
              <a:rPr lang="de-DE" dirty="0" smtClean="0"/>
              <a:t>Osram </a:t>
            </a:r>
            <a:r>
              <a:rPr lang="de-DE" dirty="0" err="1" smtClean="0"/>
              <a:t>Opto</a:t>
            </a:r>
            <a:r>
              <a:rPr lang="de-DE" dirty="0" smtClean="0"/>
              <a:t> Semiconductors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D6DA5-76D3-7840-B67D-0A5D163268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3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Inventory Control</a:t>
            </a:r>
            <a:r>
              <a:rPr lang="en-US" baseline="0" dirty="0" smtClean="0"/>
              <a:t> is a very important part of the process. Capital and Cash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D6DA5-76D3-7840-B67D-0A5D163268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SAP ERP 20</a:t>
            </a:r>
            <a:r>
              <a:rPr lang="en-US" baseline="0" dirty="0" smtClean="0"/>
              <a:t> – 32%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D6DA5-76D3-7840-B67D-0A5D163268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3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ERP has a such bad name?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D6DA5-76D3-7840-B67D-0A5D163268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53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</a:t>
            </a:r>
            <a:r>
              <a:rPr lang="en-US" baseline="0" dirty="0" smtClean="0"/>
              <a:t> budget does not mean fulfill everyone of the niches of the Acronym 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D6DA5-76D3-7840-B67D-0A5D163268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27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necessary??? Ask them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D6DA5-76D3-7840-B67D-0A5D163268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27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help.salesforce.com</a:t>
            </a:r>
            <a:r>
              <a:rPr lang="en-US" dirty="0" smtClean="0"/>
              <a:t>/apex/</a:t>
            </a:r>
            <a:r>
              <a:rPr lang="en-US" dirty="0" err="1" smtClean="0"/>
              <a:t>HTViewHelpDoc?id</a:t>
            </a:r>
            <a:r>
              <a:rPr lang="en-US" dirty="0" smtClean="0"/>
              <a:t>=</a:t>
            </a:r>
            <a:r>
              <a:rPr lang="en-US" dirty="0" err="1" smtClean="0"/>
              <a:t>integrate_what_is_api.htm&amp;language</a:t>
            </a:r>
            <a:r>
              <a:rPr lang="en-US" dirty="0" smtClean="0"/>
              <a:t>=</a:t>
            </a:r>
            <a:r>
              <a:rPr lang="en-US" dirty="0" err="1" smtClean="0"/>
              <a:t>en_US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blogs.developerforce.com</a:t>
            </a:r>
            <a:r>
              <a:rPr lang="en-US" dirty="0" smtClean="0"/>
              <a:t>/tech-pubs/2012/08/</a:t>
            </a:r>
            <a:r>
              <a:rPr lang="en-US" dirty="0" err="1" smtClean="0"/>
              <a:t>thinking-salesforce-think-integration.html?utm_source</a:t>
            </a:r>
            <a:r>
              <a:rPr lang="en-US" dirty="0" smtClean="0"/>
              <a:t>=</a:t>
            </a:r>
            <a:r>
              <a:rPr lang="en-US" dirty="0" err="1" smtClean="0"/>
              <a:t>feedburner&amp;utm_medium</a:t>
            </a:r>
            <a:r>
              <a:rPr lang="en-US" dirty="0" smtClean="0"/>
              <a:t>=</a:t>
            </a:r>
            <a:r>
              <a:rPr lang="en-US" dirty="0" err="1" smtClean="0"/>
              <a:t>feed&amp;utm_campaign</a:t>
            </a:r>
            <a:r>
              <a:rPr lang="en-US" smtClean="0"/>
              <a:t>=Feed%3A+SforceBlog+%28Force.com+Blog%29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D6DA5-76D3-7840-B67D-0A5D163268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F20EB-AA96-914B-ACCF-7F8F38BD23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F20EB-AA96-914B-ACCF-7F8F38BD23DE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F20EB-AA96-914B-ACCF-7F8F38BD23D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F20EB-AA96-914B-ACCF-7F8F38BD23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F20EB-AA96-914B-ACCF-7F8F38BD23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F20EB-AA96-914B-ACCF-7F8F38BD23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F20EB-AA96-914B-ACCF-7F8F38BD23D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F20EB-AA96-914B-ACCF-7F8F38BD23D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F20EB-AA96-914B-ACCF-7F8F38BD23D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6B8B0D96-83CA-1B41-B3F8-18401B6252B9}" type="datetimeFigureOut">
              <a:rPr lang="en-US" smtClean="0"/>
              <a:t>28/08/2012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962F20EB-AA96-914B-ACCF-7F8F38BD23D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dagstuhl.de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raymond@tquila.com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719" y="4621567"/>
            <a:ext cx="4192332" cy="918787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Lunch &amp; Learn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03" y="5669174"/>
            <a:ext cx="5307501" cy="650562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Enterprise </a:t>
            </a:r>
            <a:r>
              <a:rPr lang="en-US" sz="28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könnten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smtClean="0">
                <a:solidFill>
                  <a:srgbClr val="FFFF00"/>
                </a:solidFill>
              </a:rPr>
              <a:t>Social </a:t>
            </a:r>
            <a:r>
              <a:rPr lang="en-US" sz="28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sein</a:t>
            </a:r>
            <a:r>
              <a:rPr lang="en-US" sz="2800" dirty="0" smtClean="0">
                <a:solidFill>
                  <a:srgbClr val="FFFF00"/>
                </a:solidFill>
              </a:rPr>
              <a:t>.</a:t>
            </a:r>
            <a:endParaRPr lang="en-US" sz="2800" dirty="0">
              <a:solidFill>
                <a:srgbClr val="F7D21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6408" y="5629051"/>
            <a:ext cx="273779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de-DE" dirty="0" smtClean="0"/>
              <a:t>Präsentiert</a:t>
            </a:r>
            <a:r>
              <a:rPr lang="en-US" dirty="0" smtClean="0"/>
              <a:t>: Raymond Gao</a:t>
            </a:r>
          </a:p>
          <a:p>
            <a:r>
              <a:rPr lang="en-US" dirty="0" smtClean="0"/>
              <a:t>September,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14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Manufacturing</a:t>
            </a:r>
            <a:r>
              <a:rPr lang="en-US" dirty="0" smtClean="0"/>
              <a:t> – Inventory Management, Resource Planning, Demand Forecasting and Shipping, ERP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Life Science </a:t>
            </a:r>
            <a:r>
              <a:rPr lang="en-US" dirty="0" smtClean="0"/>
              <a:t>– Customer Care, Vendor Management</a:t>
            </a:r>
          </a:p>
          <a:p>
            <a:r>
              <a:rPr lang="en-US" dirty="0" smtClean="0">
                <a:solidFill>
                  <a:srgbClr val="660066"/>
                </a:solidFill>
              </a:rPr>
              <a:t>Software</a:t>
            </a:r>
            <a:r>
              <a:rPr lang="en-US" dirty="0" smtClean="0"/>
              <a:t> – Revenue Recognition, Sales &amp; Marketing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Media</a:t>
            </a:r>
            <a:r>
              <a:rPr lang="en-US" dirty="0" smtClean="0"/>
              <a:t> – Lead-to-Cash, Reporting, BI Analytics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Distribution</a:t>
            </a:r>
            <a:r>
              <a:rPr lang="en-US" dirty="0" smtClean="0"/>
              <a:t> – Warehouse Management, Fulfillment, Partner Relation Management</a:t>
            </a:r>
          </a:p>
          <a:p>
            <a:r>
              <a:rPr lang="en-US" dirty="0" smtClean="0">
                <a:solidFill>
                  <a:srgbClr val="EFBB18"/>
                </a:solidFill>
              </a:rPr>
              <a:t>Finance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– Risk Management, CRM, Reporting, Billing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Industry Verticals</a:t>
            </a:r>
            <a:br>
              <a:rPr lang="en-US" dirty="0" smtClean="0"/>
            </a:br>
            <a:r>
              <a:rPr lang="en-US" dirty="0" smtClean="0"/>
              <a:t>Different Enterprise IT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29" y="1591056"/>
            <a:ext cx="6710532" cy="503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0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ERP in the Big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236" y="1591056"/>
            <a:ext cx="6306951" cy="51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0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Manufacturing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506" y="2954363"/>
            <a:ext cx="53340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1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ERP Market Share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427330"/>
            <a:ext cx="75946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9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IT System – 3 </a:t>
            </a:r>
            <a:r>
              <a:rPr lang="en-US" dirty="0" smtClean="0">
                <a:solidFill>
                  <a:srgbClr val="FF0000"/>
                </a:solidFill>
              </a:rPr>
              <a:t>NOTs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19190" y="4674996"/>
            <a:ext cx="3232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Too Complex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Too Bloated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Too Expensive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937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Bloat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9" y="1887976"/>
            <a:ext cx="6086543" cy="43219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0352" y="2859152"/>
            <a:ext cx="229197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Reasons: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Overly Technical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Too Complex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Boring,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Costly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Dangerous to your health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393" y="1591056"/>
            <a:ext cx="4191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2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4" y="1593668"/>
            <a:ext cx="4442265" cy="50045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26" y="2543301"/>
            <a:ext cx="3573853" cy="34114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98459" y="4075218"/>
            <a:ext cx="435719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Mistake</a:t>
            </a:r>
            <a:r>
              <a:rPr lang="en-US" sz="2400" dirty="0" smtClean="0"/>
              <a:t> </a:t>
            </a:r>
            <a:r>
              <a:rPr lang="en-US" sz="2400" dirty="0"/>
              <a:t>x </a:t>
            </a:r>
            <a:r>
              <a:rPr lang="en-US" sz="2400" dirty="0" smtClean="0">
                <a:solidFill>
                  <a:srgbClr val="FF0000"/>
                </a:solidFill>
              </a:rPr>
              <a:t>Mistake</a:t>
            </a:r>
            <a:r>
              <a:rPr lang="en-US" sz="2400" dirty="0" smtClean="0"/>
              <a:t> ≠ </a:t>
            </a:r>
            <a:r>
              <a:rPr lang="en-US" sz="2400" dirty="0" smtClean="0">
                <a:solidFill>
                  <a:srgbClr val="3366FF"/>
                </a:solidFill>
              </a:rPr>
              <a:t>Success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/>
          <a:lstStyle/>
          <a:p>
            <a:r>
              <a:rPr lang="en-US" dirty="0" smtClean="0"/>
              <a:t>Unnecessary 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1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Acronym 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07" y="2102027"/>
            <a:ext cx="5703793" cy="4277844"/>
          </a:xfrm>
          <a:prstGeom prst="rect">
            <a:avLst/>
          </a:prstGeom>
        </p:spPr>
      </p:pic>
      <p:pic>
        <p:nvPicPr>
          <p:cNvPr id="5" name="Picture 4" descr="1red_x_ma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56" y="2779884"/>
            <a:ext cx="3250582" cy="3102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4567" y="3031520"/>
            <a:ext cx="282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</a:t>
            </a:r>
            <a:r>
              <a:rPr lang="en-US" b="1" dirty="0" smtClean="0"/>
              <a:t>God</a:t>
            </a:r>
            <a:r>
              <a:rPr lang="en-US" dirty="0" smtClean="0"/>
              <a:t> understand this!!!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501" y="3722036"/>
            <a:ext cx="2283929" cy="23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07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5" y="1135152"/>
            <a:ext cx="4277918" cy="55450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10434" y="2262220"/>
            <a:ext cx="385544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Is there a </a:t>
            </a:r>
            <a:r>
              <a:rPr lang="en-US" sz="3600" dirty="0" smtClean="0">
                <a:solidFill>
                  <a:srgbClr val="008000"/>
                </a:solidFill>
              </a:rPr>
              <a:t>Salvation </a:t>
            </a:r>
          </a:p>
          <a:p>
            <a:r>
              <a:rPr lang="en-US" sz="3600" dirty="0" smtClean="0"/>
              <a:t>from </a:t>
            </a:r>
            <a:r>
              <a:rPr lang="en-US" sz="3600" dirty="0"/>
              <a:t>the </a:t>
            </a:r>
            <a:endParaRPr lang="en-US" sz="3600" dirty="0" smtClean="0"/>
          </a:p>
          <a:p>
            <a:r>
              <a:rPr lang="en-US" sz="3600" dirty="0" smtClean="0">
                <a:solidFill>
                  <a:srgbClr val="FF0000"/>
                </a:solidFill>
              </a:rPr>
              <a:t>Bad </a:t>
            </a:r>
            <a:r>
              <a:rPr lang="en-US" sz="3600" dirty="0">
                <a:solidFill>
                  <a:srgbClr val="FF0000"/>
                </a:solidFill>
              </a:rPr>
              <a:t>Hair </a:t>
            </a:r>
            <a:r>
              <a:rPr lang="en-US" sz="3600" dirty="0" smtClean="0">
                <a:solidFill>
                  <a:srgbClr val="FF0000"/>
                </a:solidFill>
              </a:rPr>
              <a:t>Day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373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2675467"/>
            <a:ext cx="7605183" cy="3450696"/>
          </a:xfrm>
        </p:spPr>
        <p:txBody>
          <a:bodyPr/>
          <a:lstStyle/>
          <a:p>
            <a:r>
              <a:rPr lang="en-US" dirty="0" smtClean="0"/>
              <a:t>What are in common between Food and </a:t>
            </a:r>
            <a:r>
              <a:rPr lang="en-US" dirty="0"/>
              <a:t>C</a:t>
            </a:r>
            <a:r>
              <a:rPr lang="en-US" dirty="0" smtClean="0"/>
              <a:t>omputing?</a:t>
            </a:r>
          </a:p>
          <a:p>
            <a:pPr lvl="1"/>
            <a:r>
              <a:rPr lang="en-US" dirty="0" smtClean="0"/>
              <a:t>What is Good food</a:t>
            </a:r>
            <a:r>
              <a:rPr lang="en-US" dirty="0"/>
              <a:t>?</a:t>
            </a:r>
            <a:endParaRPr lang="en-US" dirty="0" smtClean="0"/>
          </a:p>
          <a:p>
            <a:pPr lvl="2"/>
            <a:r>
              <a:rPr lang="en-US" dirty="0" smtClean="0"/>
              <a:t>Ask ten people, you get ten different answers.</a:t>
            </a:r>
          </a:p>
          <a:p>
            <a:pPr lvl="2"/>
            <a:r>
              <a:rPr lang="en-US" dirty="0" smtClean="0"/>
              <a:t>Tasty, Wholesome, Looks and Smells nice, Nutritious, facilitates good conversation, …</a:t>
            </a:r>
          </a:p>
          <a:p>
            <a:pPr lvl="1"/>
            <a:r>
              <a:rPr lang="en-US" dirty="0" smtClean="0"/>
              <a:t>What is Good Enterprise IT architecture?</a:t>
            </a:r>
          </a:p>
          <a:p>
            <a:pPr lvl="2"/>
            <a:r>
              <a:rPr lang="en-US" dirty="0" smtClean="0"/>
              <a:t>Purposeful, </a:t>
            </a:r>
            <a:r>
              <a:rPr lang="en-US" dirty="0"/>
              <a:t>efficient, </a:t>
            </a:r>
            <a:r>
              <a:rPr lang="en-US" dirty="0" smtClean="0"/>
              <a:t>easy to manage, </a:t>
            </a:r>
            <a:r>
              <a:rPr lang="en-US" b="1" dirty="0" smtClean="0"/>
              <a:t>positive ROI</a:t>
            </a:r>
            <a:r>
              <a:rPr lang="en-US" dirty="0" smtClean="0"/>
              <a:t>, …</a:t>
            </a:r>
          </a:p>
          <a:p>
            <a:pPr lvl="1"/>
            <a:r>
              <a:rPr lang="en-US" dirty="0" smtClean="0"/>
              <a:t>A lot of good IT people are also Foodies!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das Bier, die </a:t>
            </a:r>
            <a:r>
              <a:rPr lang="en-US" dirty="0" err="1" smtClean="0"/>
              <a:t>Wurst</a:t>
            </a:r>
            <a:r>
              <a:rPr lang="en-US" dirty="0" smtClean="0"/>
              <a:t>, und die </a:t>
            </a:r>
            <a:r>
              <a:rPr lang="en-US" dirty="0" err="1" smtClean="0"/>
              <a:t>Brezel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65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738186"/>
            <a:ext cx="7069399" cy="3178237"/>
          </a:xfrm>
        </p:spPr>
        <p:txBody>
          <a:bodyPr>
            <a:normAutofit/>
          </a:bodyPr>
          <a:lstStyle/>
          <a:p>
            <a:r>
              <a:rPr lang="en-US" dirty="0" smtClean="0"/>
              <a:t>Easy to understand</a:t>
            </a:r>
          </a:p>
          <a:p>
            <a:r>
              <a:rPr lang="en-US" dirty="0" smtClean="0"/>
              <a:t>Clear Business Process</a:t>
            </a:r>
          </a:p>
          <a:p>
            <a:r>
              <a:rPr lang="en-US" dirty="0" smtClean="0"/>
              <a:t>Good Use Case leads to positive ROI, lower TCO</a:t>
            </a:r>
          </a:p>
          <a:p>
            <a:pPr lvl="1"/>
            <a:r>
              <a:rPr lang="en-US" dirty="0" smtClean="0"/>
              <a:t>Capital vs. Operating Cost</a:t>
            </a:r>
          </a:p>
          <a:p>
            <a:r>
              <a:rPr lang="en-US" dirty="0" smtClean="0"/>
              <a:t>Preserves existing investment – Integration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Keys to Good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448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 it to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9" y="1918834"/>
            <a:ext cx="2577234" cy="2519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147" y="3789711"/>
            <a:ext cx="2552700" cy="252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377" y="2406261"/>
            <a:ext cx="2896423" cy="20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58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738186"/>
            <a:ext cx="7098596" cy="3178237"/>
          </a:xfrm>
        </p:spPr>
        <p:txBody>
          <a:bodyPr>
            <a:normAutofit/>
          </a:bodyPr>
          <a:lstStyle/>
          <a:p>
            <a:r>
              <a:rPr lang="en-US" dirty="0" smtClean="0"/>
              <a:t>Robust Data Model &amp; Processes</a:t>
            </a:r>
          </a:p>
          <a:p>
            <a:r>
              <a:rPr lang="en-US" dirty="0" smtClean="0"/>
              <a:t>Well managed and timely system &amp; API updates</a:t>
            </a:r>
          </a:p>
          <a:p>
            <a:pPr lvl="1"/>
            <a:r>
              <a:rPr lang="en-US" dirty="0" err="1" smtClean="0"/>
              <a:t>Trust.Salesforce.com</a:t>
            </a:r>
            <a:endParaRPr lang="en-US" dirty="0" smtClean="0"/>
          </a:p>
          <a:p>
            <a:pPr lvl="1"/>
            <a:r>
              <a:rPr lang="en-US" dirty="0" smtClean="0"/>
              <a:t>API releases (Spring, Summer, Winter, …)</a:t>
            </a:r>
          </a:p>
          <a:p>
            <a:r>
              <a:rPr lang="en-US" dirty="0" err="1" smtClean="0"/>
              <a:t>SaaS</a:t>
            </a:r>
            <a:r>
              <a:rPr lang="en-US" dirty="0" smtClean="0"/>
              <a:t> model leads to High Adoption Rate</a:t>
            </a:r>
          </a:p>
          <a:p>
            <a:r>
              <a:rPr lang="en-US" dirty="0"/>
              <a:t>Capital Expense -&gt; Operating Expense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main strength </a:t>
            </a:r>
            <a:r>
              <a:rPr lang="en-US" dirty="0"/>
              <a:t>of Salesforce </a:t>
            </a:r>
            <a:r>
              <a:rPr lang="en-US" dirty="0" smtClean="0"/>
              <a:t>CRM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8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1253" r="-11253"/>
          <a:stretch>
            <a:fillRect/>
          </a:stretch>
        </p:blipFill>
        <p:spPr>
          <a:xfrm>
            <a:off x="871538" y="2674938"/>
            <a:ext cx="7408862" cy="3451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Think Salesforce, </a:t>
            </a:r>
            <a:r>
              <a:rPr lang="en-US" smtClean="0"/>
              <a:t>Think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89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Data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89" y="2112081"/>
            <a:ext cx="5921576" cy="42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71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Landscape of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1831051"/>
            <a:ext cx="5948493" cy="44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2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7814733" cy="3450696"/>
          </a:xfrm>
        </p:spPr>
        <p:txBody>
          <a:bodyPr>
            <a:normAutofit/>
          </a:bodyPr>
          <a:lstStyle/>
          <a:p>
            <a:r>
              <a:rPr lang="en-US" dirty="0" smtClean="0"/>
              <a:t>Increasing importance of Dynamic Languages and Platforms</a:t>
            </a:r>
          </a:p>
          <a:p>
            <a:pPr lvl="1"/>
            <a:r>
              <a:rPr lang="en-US" dirty="0" smtClean="0"/>
              <a:t>Ruby, </a:t>
            </a:r>
            <a:r>
              <a:rPr lang="en-US" dirty="0" err="1" smtClean="0"/>
              <a:t>Clojure</a:t>
            </a:r>
            <a:r>
              <a:rPr lang="en-US" dirty="0" smtClean="0"/>
              <a:t>, Play, Python, …</a:t>
            </a:r>
          </a:p>
          <a:p>
            <a:r>
              <a:rPr lang="en-US" dirty="0" smtClean="0"/>
              <a:t>Rise of Big Data / </a:t>
            </a:r>
            <a:r>
              <a:rPr lang="en-US" dirty="0" err="1" smtClean="0"/>
              <a:t>NoSQL</a:t>
            </a:r>
            <a:r>
              <a:rPr lang="en-US" dirty="0"/>
              <a:t> 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en-US" dirty="0" smtClean="0"/>
              <a:t>, Cassandra,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CouchDB</a:t>
            </a:r>
            <a:r>
              <a:rPr lang="en-US" dirty="0" smtClean="0"/>
              <a:t>, Dynamo DB</a:t>
            </a:r>
          </a:p>
          <a:p>
            <a:r>
              <a:rPr lang="en-US" dirty="0" smtClean="0"/>
              <a:t>Social Coding 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, </a:t>
            </a:r>
            <a:r>
              <a:rPr lang="en-US" dirty="0" err="1" smtClean="0"/>
              <a:t>StackOverflow</a:t>
            </a:r>
            <a:r>
              <a:rPr lang="en-US" dirty="0" smtClean="0"/>
              <a:t>, </a:t>
            </a:r>
            <a:r>
              <a:rPr lang="en-US" dirty="0" err="1" smtClean="0"/>
              <a:t>HotScripts</a:t>
            </a:r>
            <a:r>
              <a:rPr lang="en-US" dirty="0" smtClean="0"/>
              <a:t>, </a:t>
            </a:r>
            <a:r>
              <a:rPr lang="en-US" dirty="0" err="1" smtClean="0"/>
              <a:t>CoderWall</a:t>
            </a:r>
            <a:r>
              <a:rPr lang="en-US" dirty="0" smtClean="0"/>
              <a:t>, </a:t>
            </a:r>
            <a:r>
              <a:rPr lang="en-US" dirty="0" err="1" smtClean="0"/>
              <a:t>CodePlex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New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0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Programming Platforms *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05656231"/>
              </p:ext>
            </p:extLst>
          </p:nvPr>
        </p:nvGraphicFramePr>
        <p:xfrm>
          <a:off x="496450" y="1928732"/>
          <a:ext cx="7778750" cy="4683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591178" y="6321478"/>
            <a:ext cx="179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Enterprise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2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Language Index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49" y="1446753"/>
            <a:ext cx="6825982" cy="51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Growth Rate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293368"/>
            <a:ext cx="6350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73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0032" y="2579004"/>
            <a:ext cx="7772400" cy="1524000"/>
          </a:xfrm>
        </p:spPr>
        <p:txBody>
          <a:bodyPr/>
          <a:lstStyle/>
          <a:p>
            <a:r>
              <a:rPr lang="en-US" dirty="0" smtClean="0"/>
              <a:t>Who is this Speaker?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8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Stats – April 20, 2011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5" y="3308908"/>
            <a:ext cx="3693365" cy="2325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015" y="3308908"/>
            <a:ext cx="4510327" cy="25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0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Sweet Spots for Heroku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598394"/>
            <a:ext cx="5293995" cy="3766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2305" y="2886302"/>
            <a:ext cx="323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Languages &amp; Platform Support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33467" y="3474622"/>
            <a:ext cx="23134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Clojure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Java – Spring / Play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Python – </a:t>
            </a:r>
            <a:r>
              <a:rPr lang="en-US" dirty="0" err="1" smtClean="0"/>
              <a:t>Django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Scala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Facebook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Node.js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Ruby - Rails</a:t>
            </a:r>
          </a:p>
        </p:txBody>
      </p:sp>
    </p:spTree>
    <p:extLst>
      <p:ext uri="{BB962C8B-B14F-4D97-AF65-F5344CB8AC3E}">
        <p14:creationId xmlns:p14="http://schemas.microsoft.com/office/powerpoint/2010/main" val="213024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deal with </a:t>
            </a:r>
            <a:r>
              <a:rPr lang="en-US" dirty="0" err="1" smtClean="0"/>
              <a:t>DatenSchutz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84" y="2046964"/>
            <a:ext cx="6273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2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Continuity of Business Process</a:t>
            </a:r>
            <a:endParaRPr lang="en-US" dirty="0"/>
          </a:p>
        </p:txBody>
      </p:sp>
      <p:pic>
        <p:nvPicPr>
          <p:cNvPr id="6" name="Picture 5" descr="j01490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7" y="3287057"/>
            <a:ext cx="1299882" cy="86658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898590" y="2738000"/>
            <a:ext cx="1727850" cy="144929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Lead Generation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Cool UIs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43414" y="2303522"/>
            <a:ext cx="160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D710"/>
                </a:solidFill>
              </a:rPr>
              <a:t>Web 2.0 Portal</a:t>
            </a:r>
            <a:endParaRPr lang="en-US" dirty="0">
              <a:solidFill>
                <a:srgbClr val="00D71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9268" y="4235257"/>
            <a:ext cx="156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Ruby / Heroku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767294" y="2857946"/>
            <a:ext cx="2174172" cy="14763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Order Management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Reporting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Case Tracking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Chatter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7325" y="2483853"/>
            <a:ext cx="170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Salesforce CRM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66553" y="4961979"/>
            <a:ext cx="1727850" cy="144929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32749" y="4592647"/>
            <a:ext cx="133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D4929"/>
                </a:solidFill>
              </a:rPr>
              <a:t>ERP System</a:t>
            </a:r>
            <a:endParaRPr lang="en-US" dirty="0">
              <a:solidFill>
                <a:srgbClr val="9D492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97006" y="6488668"/>
            <a:ext cx="216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 Based Gateway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399331" y="5081536"/>
            <a:ext cx="1367963" cy="93833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Java AS (NetWeaver, Oracle  Glassfish, …)</a:t>
            </a:r>
            <a:endParaRPr lang="en-US" sz="1200" dirty="0"/>
          </a:p>
        </p:txBody>
      </p:sp>
      <p:sp>
        <p:nvSpPr>
          <p:cNvPr id="17" name="Punched Tape 16"/>
          <p:cNvSpPr/>
          <p:nvPr/>
        </p:nvSpPr>
        <p:spPr>
          <a:xfrm>
            <a:off x="6774242" y="4546152"/>
            <a:ext cx="1523999" cy="660426"/>
          </a:xfrm>
          <a:prstGeom prst="flowChartPunchedTap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Inventory Management</a:t>
            </a:r>
            <a:endParaRPr lang="en-US" sz="1600" dirty="0"/>
          </a:p>
        </p:txBody>
      </p:sp>
      <p:sp>
        <p:nvSpPr>
          <p:cNvPr id="20" name="Punched Tape 19"/>
          <p:cNvSpPr/>
          <p:nvPr/>
        </p:nvSpPr>
        <p:spPr>
          <a:xfrm>
            <a:off x="6779313" y="5351490"/>
            <a:ext cx="1523999" cy="660426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Production Scheduling</a:t>
            </a:r>
            <a:endParaRPr lang="en-US" sz="1600" dirty="0"/>
          </a:p>
        </p:txBody>
      </p:sp>
      <p:sp>
        <p:nvSpPr>
          <p:cNvPr id="21" name="Punched Tape 20"/>
          <p:cNvSpPr/>
          <p:nvPr/>
        </p:nvSpPr>
        <p:spPr>
          <a:xfrm>
            <a:off x="6774242" y="6111960"/>
            <a:ext cx="1523999" cy="660426"/>
          </a:xfrm>
          <a:prstGeom prst="flowChartPunchedTap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Supplier Management</a:t>
            </a:r>
            <a:endParaRPr lang="en-US" sz="16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846729" y="3606016"/>
            <a:ext cx="105186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29844" y="3474623"/>
            <a:ext cx="1037450" cy="14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rot="16200000" flipH="1">
            <a:off x="4652591" y="4033650"/>
            <a:ext cx="636249" cy="481743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2" idx="3"/>
            <a:endCxn id="17" idx="1"/>
          </p:cNvCxnSpPr>
          <p:nvPr/>
        </p:nvCxnSpPr>
        <p:spPr>
          <a:xfrm flipV="1">
            <a:off x="5994403" y="4876365"/>
            <a:ext cx="779839" cy="8102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2" idx="3"/>
            <a:endCxn id="20" idx="1"/>
          </p:cNvCxnSpPr>
          <p:nvPr/>
        </p:nvCxnSpPr>
        <p:spPr>
          <a:xfrm flipV="1">
            <a:off x="5994403" y="5681703"/>
            <a:ext cx="784910" cy="492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5999474" y="5681703"/>
            <a:ext cx="779839" cy="78408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555036" y="4419923"/>
            <a:ext cx="882622" cy="786655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168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/>
      <p:bldP spid="12" grpId="0" animBg="1"/>
      <p:bldP spid="13" grpId="0"/>
      <p:bldP spid="14" grpId="0"/>
      <p:bldP spid="16" grpId="0" animBg="1"/>
      <p:bldP spid="17" grpId="0" animBg="1"/>
      <p:bldP spid="20" grpId="0" animBg="1"/>
      <p:bldP spid="2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Portal on Heroku</a:t>
            </a:r>
            <a:endParaRPr lang="en-US" dirty="0"/>
          </a:p>
        </p:txBody>
      </p:sp>
      <p:pic>
        <p:nvPicPr>
          <p:cNvPr id="5" name="Picture 4" descr="Herokue_Portal_entr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63" y="1800413"/>
            <a:ext cx="8291825" cy="49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Inventory Management</a:t>
            </a:r>
            <a:endParaRPr lang="en-US" dirty="0"/>
          </a:p>
        </p:txBody>
      </p:sp>
      <p:pic>
        <p:nvPicPr>
          <p:cNvPr id="4" name="Picture 3" descr="inventory_managem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6" y="1662914"/>
            <a:ext cx="7917744" cy="51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1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Overview</a:t>
            </a:r>
            <a:endParaRPr lang="en-US" dirty="0"/>
          </a:p>
        </p:txBody>
      </p:sp>
      <p:pic>
        <p:nvPicPr>
          <p:cNvPr id="5" name="Picture 4" descr="order_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2" y="1415864"/>
            <a:ext cx="7521136" cy="51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2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to Chatter</a:t>
            </a:r>
            <a:endParaRPr lang="en-US" dirty="0"/>
          </a:p>
        </p:txBody>
      </p:sp>
      <p:pic>
        <p:nvPicPr>
          <p:cNvPr id="4" name="Picture 3" descr="order_to_chatter_interg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65" y="1789528"/>
            <a:ext cx="7071044" cy="48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3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Details</a:t>
            </a:r>
            <a:endParaRPr lang="en-US" dirty="0"/>
          </a:p>
        </p:txBody>
      </p:sp>
      <p:pic>
        <p:nvPicPr>
          <p:cNvPr id="4" name="Picture 3" descr="parts_det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0" y="1782579"/>
            <a:ext cx="7757163" cy="507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4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Portal to Salesforce Synch</a:t>
            </a:r>
            <a:endParaRPr lang="en-US" dirty="0"/>
          </a:p>
        </p:txBody>
      </p:sp>
      <p:pic>
        <p:nvPicPr>
          <p:cNvPr id="4" name="Picture 3" descr="salesforce_order_syn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77" y="1591056"/>
            <a:ext cx="7182356" cy="495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8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85801" y="381000"/>
            <a:ext cx="7965140" cy="10445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>
                <a:latin typeface="Trebuchet MS" charset="0"/>
                <a:ea typeface="ＭＳ Ｐゴシック" charset="0"/>
                <a:cs typeface="ＭＳ Ｐゴシック" charset="0"/>
              </a:rPr>
              <a:t>Wer</a:t>
            </a:r>
            <a:r>
              <a:rPr lang="en-US" dirty="0" smtClean="0">
                <a:latin typeface="Trebuchet MS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 smtClean="0">
                <a:latin typeface="Trebuchet MS" charset="0"/>
                <a:ea typeface="ＭＳ Ｐゴシック" charset="0"/>
                <a:cs typeface="ＭＳ Ｐゴシック" charset="0"/>
              </a:rPr>
              <a:t>ist</a:t>
            </a:r>
            <a:r>
              <a:rPr lang="en-US" dirty="0" smtClean="0">
                <a:latin typeface="Trebuchet MS" charset="0"/>
                <a:ea typeface="ＭＳ Ｐゴシック" charset="0"/>
                <a:cs typeface="ＭＳ Ｐゴシック" charset="0"/>
              </a:rPr>
              <a:t> Ray? (Who is this dude?)</a:t>
            </a:r>
            <a:endParaRPr lang="en-US" dirty="0">
              <a:latin typeface="Trebuchet M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2073649"/>
            <a:ext cx="7408333" cy="443188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900" dirty="0">
                <a:latin typeface="Trebuchet MS" charset="0"/>
                <a:ea typeface="ＭＳ Ｐゴシック" charset="0"/>
                <a:cs typeface="ＭＳ Ｐゴシック" charset="0"/>
              </a:rPr>
              <a:t>Job history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 smtClean="0">
                <a:latin typeface="Trebuchet MS" charset="0"/>
                <a:ea typeface="ＭＳ Ｐゴシック" charset="0"/>
              </a:rPr>
              <a:t>Authored Salesforce</a:t>
            </a:r>
            <a:r>
              <a:rPr lang="en-US" sz="1700" dirty="0">
                <a:latin typeface="Trebuchet MS" charset="0"/>
                <a:ea typeface="ＭＳ Ｐゴシック" charset="0"/>
              </a:rPr>
              <a:t> </a:t>
            </a:r>
            <a:r>
              <a:rPr lang="en-US" sz="1700" dirty="0" smtClean="0">
                <a:latin typeface="Trebuchet MS" charset="0"/>
                <a:ea typeface="ＭＳ Ｐゴシック" charset="0"/>
              </a:rPr>
              <a:t>/ Ruby Integration Toolkit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 smtClean="0">
                <a:latin typeface="Trebuchet MS" charset="0"/>
                <a:ea typeface="ＭＳ Ｐゴシック" charset="0"/>
              </a:rPr>
              <a:t>Chief </a:t>
            </a:r>
            <a:r>
              <a:rPr lang="en-US" sz="1700" dirty="0">
                <a:latin typeface="Trebuchet MS" charset="0"/>
                <a:ea typeface="ＭＳ Ｐゴシック" charset="0"/>
              </a:rPr>
              <a:t>Architect @ Nokia Business Infrastructure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>
                <a:latin typeface="Trebuchet MS" charset="0"/>
                <a:ea typeface="ＭＳ Ｐゴシック" charset="0"/>
              </a:rPr>
              <a:t>Senior E-Commerce Architect / Technical Manager @ Sun Microsystems (now Oracle)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>
                <a:latin typeface="Trebuchet MS" charset="0"/>
                <a:ea typeface="ＭＳ Ｐゴシック" charset="0"/>
              </a:rPr>
              <a:t>Board of Director for Project JXTA (P2P Computing </a:t>
            </a:r>
            <a:r>
              <a:rPr lang="en-US" sz="1700" dirty="0" smtClean="0">
                <a:latin typeface="Trebuchet MS" charset="0"/>
                <a:ea typeface="ＭＳ Ｐゴシック" charset="0"/>
              </a:rPr>
              <a:t>- Bit </a:t>
            </a:r>
            <a:r>
              <a:rPr lang="en-US" sz="1700" dirty="0">
                <a:latin typeface="Trebuchet MS" charset="0"/>
                <a:ea typeface="ＭＳ Ｐゴシック" charset="0"/>
              </a:rPr>
              <a:t>Torrent)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>
                <a:latin typeface="Trebuchet MS" charset="0"/>
                <a:ea typeface="ＭＳ Ｐゴシック" charset="0"/>
              </a:rPr>
              <a:t>Java Community Process Member</a:t>
            </a:r>
          </a:p>
          <a:p>
            <a:pPr eaLnBrk="1" hangingPunct="1">
              <a:lnSpc>
                <a:spcPct val="80000"/>
              </a:lnSpc>
            </a:pPr>
            <a:r>
              <a:rPr lang="en-US" sz="1900" dirty="0" smtClean="0">
                <a:latin typeface="Trebuchet MS" charset="0"/>
                <a:ea typeface="ＭＳ Ｐゴシック" charset="0"/>
                <a:cs typeface="ＭＳ Ｐゴシック" charset="0"/>
              </a:rPr>
              <a:t>Publications</a:t>
            </a:r>
            <a:endParaRPr lang="en-US" sz="1900" dirty="0">
              <a:latin typeface="Trebuchet MS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700" dirty="0">
                <a:latin typeface="Trebuchet MS" charset="0"/>
                <a:ea typeface="ＭＳ Ｐゴシック" charset="0"/>
              </a:rPr>
              <a:t>Editor-in-Chief, Peer-to-Peer Computing Journal (Peer-reviewed)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 err="1">
                <a:latin typeface="Trebuchet MS" charset="0"/>
                <a:ea typeface="ＭＳ Ｐゴシック" charset="0"/>
              </a:rPr>
              <a:t>eAI</a:t>
            </a:r>
            <a:r>
              <a:rPr lang="en-US" sz="1700" dirty="0">
                <a:latin typeface="Trebuchet MS" charset="0"/>
                <a:ea typeface="ＭＳ Ｐゴシック" charset="0"/>
              </a:rPr>
              <a:t> Journal, Enterprise Linux, XML Journal, …</a:t>
            </a:r>
          </a:p>
          <a:p>
            <a:pPr eaLnBrk="1" hangingPunct="1">
              <a:lnSpc>
                <a:spcPct val="80000"/>
              </a:lnSpc>
            </a:pPr>
            <a:r>
              <a:rPr lang="en-US" sz="1900" dirty="0">
                <a:latin typeface="Trebuchet MS" charset="0"/>
                <a:ea typeface="ＭＳ Ｐゴシック" charset="0"/>
                <a:cs typeface="ＭＳ Ｐゴシック" charset="0"/>
              </a:rPr>
              <a:t>Conferences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 err="1" smtClean="0">
                <a:latin typeface="Trebuchet MS" charset="0"/>
                <a:ea typeface="ＭＳ Ｐゴシック" charset="0"/>
              </a:rPr>
              <a:t>JavaOne</a:t>
            </a:r>
            <a:r>
              <a:rPr lang="en-US" sz="1700" dirty="0" smtClean="0">
                <a:latin typeface="Trebuchet MS" charset="0"/>
                <a:ea typeface="ＭＳ Ｐゴシック" charset="0"/>
              </a:rPr>
              <a:t> 2001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 err="1" smtClean="0">
                <a:latin typeface="Trebuchet MS" charset="0"/>
                <a:ea typeface="ＭＳ Ｐゴシック" charset="0"/>
              </a:rPr>
              <a:t>WebServices</a:t>
            </a:r>
            <a:r>
              <a:rPr lang="en-US" sz="1700" dirty="0" smtClean="0">
                <a:latin typeface="Trebuchet MS" charset="0"/>
                <a:ea typeface="ＭＳ Ｐゴシック" charset="0"/>
              </a:rPr>
              <a:t> One 2002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 smtClean="0">
                <a:latin typeface="Trebuchet MS" charset="0"/>
                <a:ea typeface="ＭＳ Ｐゴシック" charset="0"/>
                <a:hlinkClick r:id="rId3"/>
              </a:rPr>
              <a:t>Dagstuhl 2005</a:t>
            </a:r>
            <a:r>
              <a:rPr lang="en-US" sz="1700" dirty="0" smtClean="0">
                <a:latin typeface="Trebuchet MS" charset="0"/>
                <a:ea typeface="ＭＳ Ｐゴシック" charset="0"/>
              </a:rPr>
              <a:t> </a:t>
            </a:r>
            <a:r>
              <a:rPr lang="en-US" sz="1700" dirty="0">
                <a:latin typeface="Trebuchet MS" charset="0"/>
                <a:ea typeface="ＭＳ Ｐゴシック" charset="0"/>
              </a:rPr>
              <a:t>(Max Planck Institute</a:t>
            </a:r>
            <a:r>
              <a:rPr lang="en-US" sz="1700" dirty="0" smtClean="0">
                <a:latin typeface="Trebuchet MS" charset="0"/>
                <a:ea typeface="ＭＳ Ｐゴシック" charset="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 smtClean="0">
                <a:latin typeface="Trebuchet MS" charset="0"/>
                <a:ea typeface="ＭＳ Ｐゴシック" charset="0"/>
              </a:rPr>
              <a:t>University of Dresden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 err="1" smtClean="0">
                <a:latin typeface="Trebuchet MS" charset="0"/>
                <a:ea typeface="ＭＳ Ｐゴシック" charset="0"/>
              </a:rPr>
              <a:t>etc</a:t>
            </a:r>
            <a:endParaRPr lang="en-US" sz="1700" dirty="0">
              <a:latin typeface="Trebuchet MS" charset="0"/>
              <a:ea typeface="ＭＳ Ｐゴシック" charset="0"/>
            </a:endParaRPr>
          </a:p>
        </p:txBody>
      </p:sp>
      <p:sp>
        <p:nvSpPr>
          <p:cNvPr id="2458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2"/>
                </a:solidFill>
                <a:latin typeface="Trebuchet MS" charset="0"/>
              </a:rPr>
              <a:t>9 Novembre, 2010</a:t>
            </a:r>
          </a:p>
        </p:txBody>
      </p:sp>
      <p:sp>
        <p:nvSpPr>
          <p:cNvPr id="24581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solidFill>
                  <a:schemeClr val="bg2"/>
                </a:solidFill>
                <a:latin typeface="Trebuchet MS" charset="0"/>
              </a:rPr>
              <a:t>2010 IUT Cloud Computing Seminar</a:t>
            </a:r>
          </a:p>
        </p:txBody>
      </p:sp>
      <p:sp>
        <p:nvSpPr>
          <p:cNvPr id="24582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5AD529D-8A9D-8B45-8370-F8B271DA49D0}" type="slidenum">
              <a:rPr lang="en-US" sz="1200">
                <a:solidFill>
                  <a:schemeClr val="tx2"/>
                </a:solidFill>
                <a:latin typeface="Trebuchet MS" charset="0"/>
              </a:rPr>
              <a:pPr eaLnBrk="1" hangingPunct="1"/>
              <a:t>4</a:t>
            </a:fld>
            <a:endParaRPr lang="en-US" sz="1200">
              <a:solidFill>
                <a:schemeClr val="tx2"/>
              </a:solidFill>
              <a:latin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29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Salesforce Data Reporting</a:t>
            </a:r>
            <a:endParaRPr lang="en-US" dirty="0"/>
          </a:p>
        </p:txBody>
      </p:sp>
      <p:pic>
        <p:nvPicPr>
          <p:cNvPr id="4" name="Picture 3" descr="salesforce_order_to_lead_repor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7" y="1591056"/>
            <a:ext cx="7508992" cy="51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9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ERP App (Java)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12" y="1795588"/>
            <a:ext cx="6160476" cy="49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7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41701"/>
            <a:ext cx="7408333" cy="41844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Ruby - Custom portal</a:t>
            </a:r>
          </a:p>
          <a:p>
            <a:r>
              <a:rPr lang="en-US" dirty="0" smtClean="0"/>
              <a:t>Custom Objects and Attributes – Salesforce CRM</a:t>
            </a:r>
          </a:p>
          <a:p>
            <a:r>
              <a:rPr lang="en-US" dirty="0" smtClean="0"/>
              <a:t>Java Spring – Java App Server (Tomcat, Oracle Glassfish, SAP NetWeaver)</a:t>
            </a:r>
          </a:p>
          <a:p>
            <a:r>
              <a:rPr lang="en-US" dirty="0" smtClean="0"/>
              <a:t>JSON / REST APIs</a:t>
            </a:r>
          </a:p>
          <a:p>
            <a:endParaRPr lang="en-US" dirty="0"/>
          </a:p>
          <a:p>
            <a:r>
              <a:rPr lang="en-US" dirty="0" smtClean="0"/>
              <a:t>Time: ~3 Weeks</a:t>
            </a:r>
          </a:p>
          <a:p>
            <a:pPr lvl="1"/>
            <a:r>
              <a:rPr lang="en-US" dirty="0" smtClean="0"/>
              <a:t>Building the environment – 10 Days</a:t>
            </a:r>
          </a:p>
          <a:p>
            <a:pPr lvl="2"/>
            <a:r>
              <a:rPr lang="en-US" dirty="0" smtClean="0"/>
              <a:t>Setup Linux, Download IDE &amp; Plugin, SAP installation &amp; Configuration, DB administration, …</a:t>
            </a:r>
          </a:p>
          <a:p>
            <a:pPr lvl="1"/>
            <a:r>
              <a:rPr lang="en-US" dirty="0" smtClean="0"/>
              <a:t>Development</a:t>
            </a:r>
          </a:p>
          <a:p>
            <a:pPr lvl="2"/>
            <a:r>
              <a:rPr lang="en-US" dirty="0" smtClean="0"/>
              <a:t>Ruby App – 3 Days</a:t>
            </a:r>
          </a:p>
          <a:p>
            <a:pPr lvl="2"/>
            <a:r>
              <a:rPr lang="en-US" dirty="0" smtClean="0"/>
              <a:t>Java App – 4 Days</a:t>
            </a:r>
          </a:p>
          <a:p>
            <a:pPr lvl="1"/>
            <a:r>
              <a:rPr lang="en-US" dirty="0" smtClean="0"/>
              <a:t>Testing – 1 Day</a:t>
            </a:r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&amp; 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0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Key Features &amp; Benefits:</a:t>
            </a:r>
          </a:p>
          <a:p>
            <a:pPr lvl="1"/>
            <a:r>
              <a:rPr lang="en-US" dirty="0" smtClean="0"/>
              <a:t>Perfect solution for </a:t>
            </a:r>
            <a:r>
              <a:rPr lang="en-US" dirty="0" err="1" smtClean="0"/>
              <a:t>DatenSchutz</a:t>
            </a:r>
            <a:endParaRPr lang="en-US" dirty="0" smtClean="0"/>
          </a:p>
          <a:p>
            <a:pPr lvl="1"/>
            <a:r>
              <a:rPr lang="en-US" dirty="0" smtClean="0"/>
              <a:t>Continuity of Business Processes vs. Data Moving</a:t>
            </a:r>
          </a:p>
          <a:p>
            <a:pPr lvl="1"/>
            <a:r>
              <a:rPr lang="en-US" dirty="0" smtClean="0"/>
              <a:t>Preservation of Existing IT Investment</a:t>
            </a:r>
          </a:p>
          <a:p>
            <a:pPr lvl="1"/>
            <a:r>
              <a:rPr lang="en-US" dirty="0" smtClean="0"/>
              <a:t>Social Enterprise all the way, including the Floor Workers</a:t>
            </a:r>
          </a:p>
          <a:p>
            <a:pPr lvl="1"/>
            <a:r>
              <a:rPr lang="en-US" dirty="0" smtClean="0"/>
              <a:t>Production Scheduling &amp; Inventory Management driven by </a:t>
            </a:r>
            <a:r>
              <a:rPr lang="en-US" dirty="0"/>
              <a:t>Real-time </a:t>
            </a:r>
            <a:r>
              <a:rPr lang="en-US" dirty="0" smtClean="0"/>
              <a:t>Market-data.</a:t>
            </a:r>
            <a:endParaRPr lang="en-US" dirty="0"/>
          </a:p>
          <a:p>
            <a:pPr lvl="1"/>
            <a:r>
              <a:rPr lang="en-US" dirty="0" smtClean="0"/>
              <a:t>Best of breed technology</a:t>
            </a:r>
          </a:p>
          <a:p>
            <a:pPr lvl="1"/>
            <a:r>
              <a:rPr lang="en-US" dirty="0" smtClean="0"/>
              <a:t>Simple yet Robust architecture (extension of community data model)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Process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2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Architecture </a:t>
            </a:r>
            <a:br>
              <a:rPr lang="en-US" dirty="0" smtClean="0"/>
            </a:br>
            <a:r>
              <a:rPr lang="en-US" dirty="0" smtClean="0"/>
              <a:t>in 3 Simple Words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1713" y="4657045"/>
            <a:ext cx="7720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Strategy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Process</a:t>
            </a:r>
            <a:r>
              <a:rPr lang="en-US" sz="2400" dirty="0" smtClean="0"/>
              <a:t> + </a:t>
            </a:r>
            <a:r>
              <a:rPr lang="en-US" sz="2400" dirty="0" smtClean="0">
                <a:solidFill>
                  <a:srgbClr val="FF6600"/>
                </a:solidFill>
              </a:rPr>
              <a:t>Vision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=</a:t>
            </a:r>
            <a:r>
              <a:rPr lang="en-US" sz="2800" dirty="0" smtClean="0"/>
              <a:t>&gt; </a:t>
            </a:r>
            <a:r>
              <a:rPr lang="en-US" sz="2800" b="1" dirty="0" smtClean="0">
                <a:solidFill>
                  <a:srgbClr val="3366FF"/>
                </a:solidFill>
              </a:rPr>
              <a:t>Huge Business Value</a:t>
            </a:r>
            <a:endParaRPr lang="en-US" sz="2800" b="1" dirty="0">
              <a:solidFill>
                <a:srgbClr val="3366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3549" y="5691340"/>
            <a:ext cx="5584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Put things together; and, they just work!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21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Contact Info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94119" y="3987560"/>
            <a:ext cx="50802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Email: 		</a:t>
            </a:r>
            <a:r>
              <a:rPr lang="en-US" sz="2400" dirty="0" smtClean="0">
                <a:hlinkClick r:id="rId2"/>
              </a:rPr>
              <a:t>raymond@tquila.com</a:t>
            </a:r>
            <a:endParaRPr lang="en-US" sz="2400" dirty="0" smtClean="0"/>
          </a:p>
          <a:p>
            <a:r>
              <a:rPr lang="en-US" sz="2400" dirty="0" smtClean="0"/>
              <a:t>Twitter:	</a:t>
            </a:r>
            <a:r>
              <a:rPr lang="en-US" sz="2400" dirty="0" err="1" smtClean="0"/>
              <a:t>raygao</a:t>
            </a:r>
            <a:endParaRPr lang="en-US" sz="2400" dirty="0" smtClean="0"/>
          </a:p>
          <a:p>
            <a:r>
              <a:rPr lang="en-US" sz="2400" dirty="0" smtClean="0"/>
              <a:t>Skype:		raygao2000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4222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1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screens, Custom portal &amp; Salesforce side by side.</a:t>
            </a:r>
          </a:p>
          <a:p>
            <a:r>
              <a:rPr lang="en-US" dirty="0" smtClean="0"/>
              <a:t>ERP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5" y="1591056"/>
            <a:ext cx="6955861" cy="499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3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20 Programming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91056"/>
            <a:ext cx="5169640" cy="5050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288" y="2763309"/>
            <a:ext cx="2006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Dagstuhl</a:t>
            </a:r>
            <a:r>
              <a:rPr lang="en-US" dirty="0" smtClean="0"/>
              <a:t>, Saarland, 2005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42" y="1411973"/>
            <a:ext cx="6561375" cy="49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87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88853" y="2675467"/>
            <a:ext cx="7408333" cy="171890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/>
              <a:t>*show Order Delivery Date */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/>
              <a:t>RequestMapping</a:t>
            </a:r>
            <a:r>
              <a:rPr lang="en-US" dirty="0"/>
              <a:t>(value="/</a:t>
            </a:r>
            <a:r>
              <a:rPr lang="en-US" dirty="0" err="1"/>
              <a:t>show_delivery</a:t>
            </a:r>
            <a:r>
              <a:rPr lang="en-US" dirty="0"/>
              <a:t>/{id}", method = </a:t>
            </a:r>
            <a:r>
              <a:rPr lang="en-US" dirty="0" err="1"/>
              <a:t>RequestMethod.</a:t>
            </a:r>
            <a:r>
              <a:rPr lang="en-US" i="1" dirty="0" err="1"/>
              <a:t>GET</a:t>
            </a:r>
            <a:r>
              <a:rPr lang="en-US" i="1" dirty="0"/>
              <a:t>)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/>
              <a:t>ResponseBody</a:t>
            </a:r>
            <a:r>
              <a:rPr lang="en-US" dirty="0"/>
              <a:t> </a:t>
            </a:r>
            <a:r>
              <a:rPr lang="en-US" b="1" dirty="0"/>
              <a:t>public String </a:t>
            </a:r>
            <a:r>
              <a:rPr lang="en-US" b="1" dirty="0" err="1"/>
              <a:t>show_delivery</a:t>
            </a:r>
            <a:r>
              <a:rPr lang="en-US" b="1" dirty="0"/>
              <a:t>(@</a:t>
            </a:r>
            <a:r>
              <a:rPr lang="en-US" b="1" dirty="0" err="1"/>
              <a:t>PathVariable</a:t>
            </a:r>
            <a:r>
              <a:rPr lang="en-US" b="1" dirty="0"/>
              <a:t>("id") String id, Model model) {</a:t>
            </a:r>
          </a:p>
          <a:p>
            <a:pPr marL="0" indent="0">
              <a:buNone/>
            </a:pPr>
            <a:r>
              <a:rPr lang="en-US" dirty="0" smtClean="0"/>
              <a:t>	Orders </a:t>
            </a:r>
            <a:r>
              <a:rPr lang="en-US" dirty="0"/>
              <a:t>order = </a:t>
            </a:r>
            <a:r>
              <a:rPr lang="en-US" dirty="0" err="1"/>
              <a:t>service.read</a:t>
            </a:r>
            <a:r>
              <a:rPr lang="en-US" dirty="0"/>
              <a:t>(id)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i="1" dirty="0" err="1" smtClean="0"/>
              <a:t>logger.info</a:t>
            </a:r>
            <a:r>
              <a:rPr lang="pl-PL" i="1" dirty="0"/>
              <a:t>("show order </a:t>
            </a:r>
            <a:r>
              <a:rPr lang="pl-PL" i="1" dirty="0" err="1"/>
              <a:t>delivery</a:t>
            </a:r>
            <a:r>
              <a:rPr lang="pl-PL" i="1" dirty="0"/>
              <a:t> </a:t>
            </a:r>
            <a:r>
              <a:rPr lang="pl-PL" i="1" dirty="0" err="1"/>
              <a:t>date</a:t>
            </a:r>
            <a:r>
              <a:rPr lang="pl-PL" i="1" dirty="0"/>
              <a:t> =&gt; " + </a:t>
            </a:r>
            <a:r>
              <a:rPr lang="pl-PL" i="1" dirty="0" err="1"/>
              <a:t>order.getName</a:t>
            </a:r>
            <a:r>
              <a:rPr lang="pl-PL" i="1" dirty="0"/>
              <a:t>());</a:t>
            </a:r>
          </a:p>
          <a:p>
            <a:pPr marL="0" indent="0">
              <a:buNone/>
            </a:pPr>
            <a:r>
              <a:rPr lang="sv-SE" dirty="0"/>
              <a:t>	</a:t>
            </a:r>
            <a:r>
              <a:rPr lang="sv-SE" dirty="0" err="1" smtClean="0"/>
              <a:t>model.addAttribute</a:t>
            </a:r>
            <a:r>
              <a:rPr lang="sv-SE" dirty="0"/>
              <a:t>("order", order);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/</a:t>
            </a:r>
            <a:r>
              <a:rPr lang="en-US" dirty="0"/>
              <a:t>/ return order; //This returns a Date in JSON format		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return </a:t>
            </a:r>
            <a:r>
              <a:rPr lang="en-US" b="1" dirty="0" err="1"/>
              <a:t>order.getDelivery_date</a:t>
            </a:r>
            <a:r>
              <a:rPr lang="en-US" b="1" dirty="0"/>
              <a:t>().</a:t>
            </a:r>
            <a:r>
              <a:rPr lang="en-US" b="1" dirty="0" err="1"/>
              <a:t>toString</a:t>
            </a:r>
            <a:r>
              <a:rPr lang="en-US" b="1" dirty="0"/>
              <a:t>(); //This returns a Date in String format 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r>
              <a:rPr lang="en-US" dirty="0"/>
              <a:t>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between Ruby &amp; Java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939" y="2306135"/>
            <a:ext cx="108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Java Side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88853" y="4730227"/>
            <a:ext cx="755254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sz="1100" dirty="0">
                <a:solidFill>
                  <a:srgbClr val="008000"/>
                </a:solidFill>
              </a:rPr>
              <a:t># Show Delivery date</a:t>
            </a:r>
          </a:p>
          <a:p>
            <a:r>
              <a:rPr lang="en-US" sz="1100" dirty="0">
                <a:solidFill>
                  <a:srgbClr val="008000"/>
                </a:solidFill>
              </a:rPr>
              <a:t>  </a:t>
            </a:r>
            <a:r>
              <a:rPr lang="en-US" sz="1100" dirty="0" err="1">
                <a:solidFill>
                  <a:srgbClr val="008000"/>
                </a:solidFill>
              </a:rPr>
              <a:t>def</a:t>
            </a:r>
            <a:r>
              <a:rPr lang="en-US" sz="1100" dirty="0">
                <a:solidFill>
                  <a:srgbClr val="008000"/>
                </a:solidFill>
              </a:rPr>
              <a:t> </a:t>
            </a:r>
            <a:r>
              <a:rPr lang="en-US" sz="1100" dirty="0" err="1">
                <a:solidFill>
                  <a:srgbClr val="008000"/>
                </a:solidFill>
              </a:rPr>
              <a:t>show_delivery</a:t>
            </a:r>
            <a:endParaRPr lang="en-US" sz="1100" dirty="0">
              <a:solidFill>
                <a:srgbClr val="008000"/>
              </a:solidFill>
            </a:endParaRPr>
          </a:p>
          <a:p>
            <a:r>
              <a:rPr lang="en-US" sz="1100" dirty="0">
                <a:solidFill>
                  <a:srgbClr val="008000"/>
                </a:solidFill>
              </a:rPr>
              <a:t>    </a:t>
            </a:r>
            <a:r>
              <a:rPr lang="en-US" sz="1100" dirty="0" err="1">
                <a:solidFill>
                  <a:srgbClr val="008000"/>
                </a:solidFill>
              </a:rPr>
              <a:t>order_id</a:t>
            </a:r>
            <a:r>
              <a:rPr lang="en-US" sz="1100" dirty="0">
                <a:solidFill>
                  <a:srgbClr val="008000"/>
                </a:solidFill>
              </a:rPr>
              <a:t> = </a:t>
            </a:r>
            <a:r>
              <a:rPr lang="en-US" sz="1100" dirty="0" err="1">
                <a:solidFill>
                  <a:srgbClr val="008000"/>
                </a:solidFill>
              </a:rPr>
              <a:t>params</a:t>
            </a:r>
            <a:r>
              <a:rPr lang="en-US" sz="1100" dirty="0">
                <a:solidFill>
                  <a:srgbClr val="008000"/>
                </a:solidFill>
              </a:rPr>
              <a:t>[:</a:t>
            </a:r>
            <a:r>
              <a:rPr lang="en-US" sz="1100" dirty="0" err="1">
                <a:solidFill>
                  <a:srgbClr val="008000"/>
                </a:solidFill>
              </a:rPr>
              <a:t>order_id</a:t>
            </a:r>
            <a:r>
              <a:rPr lang="en-US" sz="1100" dirty="0">
                <a:solidFill>
                  <a:srgbClr val="008000"/>
                </a:solidFill>
              </a:rPr>
              <a:t>]</a:t>
            </a:r>
          </a:p>
          <a:p>
            <a:r>
              <a:rPr lang="en-US" sz="1100" dirty="0">
                <a:solidFill>
                  <a:srgbClr val="008000"/>
                </a:solidFill>
              </a:rPr>
              <a:t>    </a:t>
            </a:r>
            <a:r>
              <a:rPr lang="en-US" sz="1100" dirty="0" err="1">
                <a:solidFill>
                  <a:srgbClr val="008000"/>
                </a:solidFill>
              </a:rPr>
              <a:t>url</a:t>
            </a:r>
            <a:r>
              <a:rPr lang="en-US" sz="1100" dirty="0">
                <a:solidFill>
                  <a:srgbClr val="008000"/>
                </a:solidFill>
              </a:rPr>
              <a:t> = </a:t>
            </a:r>
            <a:r>
              <a:rPr lang="en-US" sz="1100" dirty="0" err="1">
                <a:solidFill>
                  <a:srgbClr val="008000"/>
                </a:solidFill>
              </a:rPr>
              <a:t>SiteConfig</a:t>
            </a:r>
            <a:r>
              <a:rPr lang="en-US" sz="1100" dirty="0">
                <a:solidFill>
                  <a:srgbClr val="008000"/>
                </a:solidFill>
              </a:rPr>
              <a:t>[:</a:t>
            </a:r>
            <a:r>
              <a:rPr lang="en-US" sz="1100" dirty="0" err="1">
                <a:solidFill>
                  <a:srgbClr val="008000"/>
                </a:solidFill>
              </a:rPr>
              <a:t>sap_server</a:t>
            </a:r>
            <a:r>
              <a:rPr lang="en-US" sz="1100" dirty="0">
                <a:solidFill>
                  <a:srgbClr val="008000"/>
                </a:solidFill>
              </a:rPr>
              <a:t>][:host] + ":" + </a:t>
            </a:r>
            <a:r>
              <a:rPr lang="en-US" sz="1100" dirty="0" err="1">
                <a:solidFill>
                  <a:srgbClr val="008000"/>
                </a:solidFill>
              </a:rPr>
              <a:t>SiteConfig</a:t>
            </a:r>
            <a:r>
              <a:rPr lang="en-US" sz="1100" dirty="0">
                <a:solidFill>
                  <a:srgbClr val="008000"/>
                </a:solidFill>
              </a:rPr>
              <a:t>[:</a:t>
            </a:r>
            <a:r>
              <a:rPr lang="en-US" sz="1100" dirty="0" err="1">
                <a:solidFill>
                  <a:srgbClr val="008000"/>
                </a:solidFill>
              </a:rPr>
              <a:t>sap_server</a:t>
            </a:r>
            <a:r>
              <a:rPr lang="en-US" sz="1100" dirty="0">
                <a:solidFill>
                  <a:srgbClr val="008000"/>
                </a:solidFill>
              </a:rPr>
              <a:t>][:port] + "/</a:t>
            </a:r>
            <a:r>
              <a:rPr lang="en-US" sz="1100" dirty="0" err="1">
                <a:solidFill>
                  <a:srgbClr val="008000"/>
                </a:solidFill>
              </a:rPr>
              <a:t>RaysCruiserERP</a:t>
            </a:r>
            <a:r>
              <a:rPr lang="en-US" sz="1100" dirty="0">
                <a:solidFill>
                  <a:srgbClr val="008000"/>
                </a:solidFill>
              </a:rPr>
              <a:t>/orders/</a:t>
            </a:r>
            <a:r>
              <a:rPr lang="en-US" sz="1100" dirty="0" err="1">
                <a:solidFill>
                  <a:srgbClr val="008000"/>
                </a:solidFill>
              </a:rPr>
              <a:t>show_delivery</a:t>
            </a:r>
            <a:r>
              <a:rPr lang="en-US" sz="1100" dirty="0">
                <a:solidFill>
                  <a:srgbClr val="008000"/>
                </a:solidFill>
              </a:rPr>
              <a:t>/" + </a:t>
            </a:r>
            <a:r>
              <a:rPr lang="en-US" sz="1100" dirty="0" err="1">
                <a:solidFill>
                  <a:srgbClr val="008000"/>
                </a:solidFill>
              </a:rPr>
              <a:t>order_id</a:t>
            </a:r>
            <a:endParaRPr lang="en-US" sz="1100" dirty="0">
              <a:solidFill>
                <a:srgbClr val="008000"/>
              </a:solidFill>
            </a:endParaRPr>
          </a:p>
          <a:p>
            <a:r>
              <a:rPr lang="en-US" sz="1100" dirty="0">
                <a:solidFill>
                  <a:srgbClr val="008000"/>
                </a:solidFill>
              </a:rPr>
              <a:t>    # TODO change to use </a:t>
            </a:r>
            <a:r>
              <a:rPr lang="en-US" sz="1100" dirty="0" err="1">
                <a:solidFill>
                  <a:srgbClr val="008000"/>
                </a:solidFill>
              </a:rPr>
              <a:t>HTTParty</a:t>
            </a:r>
            <a:endParaRPr lang="en-US" sz="1100" dirty="0">
              <a:solidFill>
                <a:srgbClr val="008000"/>
              </a:solidFill>
            </a:endParaRPr>
          </a:p>
          <a:p>
            <a:r>
              <a:rPr lang="en-US" sz="1100" dirty="0">
                <a:solidFill>
                  <a:srgbClr val="008000"/>
                </a:solidFill>
              </a:rPr>
              <a:t>    </a:t>
            </a:r>
            <a:r>
              <a:rPr lang="en-US" sz="1100" dirty="0" err="1">
                <a:solidFill>
                  <a:srgbClr val="008000"/>
                </a:solidFill>
              </a:rPr>
              <a:t>logger.info</a:t>
            </a:r>
            <a:r>
              <a:rPr lang="en-US" sz="1100" dirty="0">
                <a:solidFill>
                  <a:srgbClr val="008000"/>
                </a:solidFill>
              </a:rPr>
              <a:t>("</a:t>
            </a:r>
            <a:r>
              <a:rPr lang="en-US" sz="1100" dirty="0" err="1">
                <a:solidFill>
                  <a:srgbClr val="008000"/>
                </a:solidFill>
              </a:rPr>
              <a:t>url</a:t>
            </a:r>
            <a:r>
              <a:rPr lang="en-US" sz="1100" dirty="0">
                <a:solidFill>
                  <a:srgbClr val="008000"/>
                </a:solidFill>
              </a:rPr>
              <a:t> is #{</a:t>
            </a:r>
            <a:r>
              <a:rPr lang="en-US" sz="1100" dirty="0" err="1">
                <a:solidFill>
                  <a:srgbClr val="008000"/>
                </a:solidFill>
              </a:rPr>
              <a:t>url</a:t>
            </a:r>
            <a:r>
              <a:rPr lang="en-US" sz="1100" dirty="0">
                <a:solidFill>
                  <a:srgbClr val="008000"/>
                </a:solidFill>
              </a:rPr>
              <a:t>}")</a:t>
            </a:r>
          </a:p>
          <a:p>
            <a:r>
              <a:rPr lang="en-US" sz="1100" dirty="0">
                <a:solidFill>
                  <a:srgbClr val="008000"/>
                </a:solidFill>
              </a:rPr>
              <a:t>    response = </a:t>
            </a:r>
            <a:r>
              <a:rPr lang="en-US" sz="1100" dirty="0" err="1">
                <a:solidFill>
                  <a:srgbClr val="008000"/>
                </a:solidFill>
              </a:rPr>
              <a:t>HTTParty.get</a:t>
            </a:r>
            <a:r>
              <a:rPr lang="en-US" sz="1100" dirty="0">
                <a:solidFill>
                  <a:srgbClr val="008000"/>
                </a:solidFill>
              </a:rPr>
              <a:t>(</a:t>
            </a:r>
            <a:r>
              <a:rPr lang="en-US" sz="1100" dirty="0" err="1">
                <a:solidFill>
                  <a:srgbClr val="008000"/>
                </a:solidFill>
              </a:rPr>
              <a:t>url</a:t>
            </a:r>
            <a:r>
              <a:rPr lang="en-US" sz="1100" dirty="0">
                <a:solidFill>
                  <a:srgbClr val="008000"/>
                </a:solidFill>
              </a:rPr>
              <a:t>).body</a:t>
            </a:r>
          </a:p>
          <a:p>
            <a:r>
              <a:rPr lang="en-US" sz="1100" dirty="0">
                <a:solidFill>
                  <a:srgbClr val="008000"/>
                </a:solidFill>
              </a:rPr>
              <a:t>    render :text =&gt; response</a:t>
            </a:r>
          </a:p>
          <a:p>
            <a:r>
              <a:rPr lang="en-US" sz="1100" dirty="0">
                <a:solidFill>
                  <a:srgbClr val="008000"/>
                </a:solidFill>
              </a:rPr>
              <a:t>  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939" y="4522174"/>
            <a:ext cx="116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Ruby Side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380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7814733" cy="345069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"</a:t>
            </a:r>
            <a:r>
              <a:rPr lang="en-US" dirty="0">
                <a:solidFill>
                  <a:srgbClr val="FF6600"/>
                </a:solidFill>
              </a:rPr>
              <a:t>_id</a:t>
            </a:r>
            <a:r>
              <a:rPr lang="en-US" dirty="0"/>
              <a:t>" : </a:t>
            </a:r>
            <a:r>
              <a:rPr lang="en-US" dirty="0" err="1">
                <a:solidFill>
                  <a:srgbClr val="660066"/>
                </a:solidFill>
              </a:rPr>
              <a:t>ObjectId</a:t>
            </a:r>
            <a:r>
              <a:rPr lang="en-US" dirty="0">
                <a:solidFill>
                  <a:srgbClr val="660066"/>
                </a:solidFill>
              </a:rPr>
              <a:t>( "5020ce4caeaa3a9c24000011" )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dirty="0">
                <a:solidFill>
                  <a:srgbClr val="FF6600"/>
                </a:solidFill>
              </a:rPr>
              <a:t>description</a:t>
            </a:r>
            <a:r>
              <a:rPr lang="en-US" dirty="0"/>
              <a:t>" : "Bike Parts - Z2 STRETCH Cruiser frame with tank BLUE - will accept 24\\\" or 26\\\" rear wheel. Use a straight springer fork and a 22.2mm headset, or a 1\\\" steering tube chopper fork with a 1\\\" chopper headset.\\r\\</a:t>
            </a:r>
            <a:r>
              <a:rPr lang="en-US" dirty="0" err="1"/>
              <a:t>nPart</a:t>
            </a:r>
            <a:r>
              <a:rPr lang="en-US" dirty="0"/>
              <a:t> #: </a:t>
            </a:r>
            <a:r>
              <a:rPr lang="en-US" dirty="0" smtClean="0"/>
              <a:t>514831”,</a:t>
            </a:r>
          </a:p>
          <a:p>
            <a:pPr marL="0" indent="0">
              <a:buNone/>
            </a:pPr>
            <a:r>
              <a:rPr lang="en-US" dirty="0" smtClean="0"/>
              <a:t>  	"</a:t>
            </a:r>
            <a:r>
              <a:rPr lang="en-US" dirty="0" err="1">
                <a:solidFill>
                  <a:srgbClr val="FF6600"/>
                </a:solidFill>
              </a:rPr>
              <a:t>image_filename</a:t>
            </a:r>
            <a:r>
              <a:rPr lang="en-US" dirty="0"/>
              <a:t>" : "</a:t>
            </a:r>
            <a:r>
              <a:rPr lang="en-US" dirty="0" err="1" smtClean="0"/>
              <a:t>stretched_cruiser_frame.jpg</a:t>
            </a:r>
            <a:r>
              <a:rPr lang="en-US" dirty="0" smtClean="0"/>
              <a:t>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dirty="0" err="1">
                <a:solidFill>
                  <a:srgbClr val="FF6600"/>
                </a:solidFill>
              </a:rPr>
              <a:t>item_type_id</a:t>
            </a:r>
            <a:r>
              <a:rPr lang="en-US" dirty="0"/>
              <a:t>" : </a:t>
            </a:r>
            <a:r>
              <a:rPr lang="en-US" dirty="0" err="1">
                <a:solidFill>
                  <a:srgbClr val="660066"/>
                </a:solidFill>
              </a:rPr>
              <a:t>ObjectId</a:t>
            </a:r>
            <a:r>
              <a:rPr lang="en-US" dirty="0">
                <a:solidFill>
                  <a:srgbClr val="660066"/>
                </a:solidFill>
              </a:rPr>
              <a:t>( "5020ce3faeaa3a9c24000006" )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dirty="0">
                <a:solidFill>
                  <a:srgbClr val="FF6600"/>
                </a:solidFill>
              </a:rPr>
              <a:t>name</a:t>
            </a:r>
            <a:r>
              <a:rPr lang="en-US" dirty="0"/>
              <a:t>" : "Stretched Cruiser </a:t>
            </a:r>
            <a:r>
              <a:rPr lang="en-US" dirty="0" smtClean="0"/>
              <a:t>Frame”,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dirty="0">
                <a:solidFill>
                  <a:srgbClr val="FF6600"/>
                </a:solidFill>
              </a:rPr>
              <a:t>price</a:t>
            </a:r>
            <a:r>
              <a:rPr lang="en-US" dirty="0"/>
              <a:t>" : 179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dirty="0">
                <a:solidFill>
                  <a:srgbClr val="FF6600"/>
                </a:solidFill>
              </a:rPr>
              <a:t>quantity</a:t>
            </a:r>
            <a:r>
              <a:rPr lang="en-US" dirty="0"/>
              <a:t>" : 4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"</a:t>
            </a:r>
            <a:r>
              <a:rPr lang="en-US" dirty="0" err="1">
                <a:solidFill>
                  <a:srgbClr val="FF6600"/>
                </a:solidFill>
              </a:rPr>
              <a:t>remaining_quantity</a:t>
            </a:r>
            <a:r>
              <a:rPr lang="en-US" dirty="0"/>
              <a:t>" : 8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2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Data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4350"/>
            <a:ext cx="9144000" cy="414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3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Class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20" y="1912502"/>
            <a:ext cx="8356980" cy="48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6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Photos from my past conference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7024" y="3986071"/>
            <a:ext cx="2421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University of Burgundy</a:t>
            </a:r>
          </a:p>
          <a:p>
            <a:pPr algn="ctr"/>
            <a:r>
              <a:rPr lang="en-US" dirty="0" smtClean="0"/>
              <a:t>France, 2010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43" y="2379359"/>
            <a:ext cx="2149344" cy="16120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55844" y="5500989"/>
            <a:ext cx="2057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JavaOne</a:t>
            </a:r>
            <a:endParaRPr lang="en-US" dirty="0" smtClean="0"/>
          </a:p>
          <a:p>
            <a:pPr algn="ctr"/>
            <a:r>
              <a:rPr lang="en-US" dirty="0" smtClean="0"/>
              <a:t>San Francisco, 2001</a:t>
            </a:r>
            <a:endParaRPr lang="en-US" dirty="0"/>
          </a:p>
        </p:txBody>
      </p:sp>
      <p:pic>
        <p:nvPicPr>
          <p:cNvPr id="9" name="Picture 8" descr="P60501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282" y="3915199"/>
            <a:ext cx="2083856" cy="1562892"/>
          </a:xfrm>
          <a:prstGeom prst="rect">
            <a:avLst/>
          </a:prstGeom>
        </p:spPr>
      </p:pic>
      <p:pic>
        <p:nvPicPr>
          <p:cNvPr id="10" name="Picture 9" descr="Picture 09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73" y="2295441"/>
            <a:ext cx="2236133" cy="1677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95080" y="4029361"/>
            <a:ext cx="16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Dagstuhl</a:t>
            </a:r>
            <a:r>
              <a:rPr lang="en-US" dirty="0" smtClean="0"/>
              <a:t>, 2005</a:t>
            </a:r>
            <a:endParaRPr lang="en-US" dirty="0"/>
          </a:p>
        </p:txBody>
      </p:sp>
      <p:pic>
        <p:nvPicPr>
          <p:cNvPr id="12" name="Picture 11" descr="IMG_028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56" y="4505607"/>
            <a:ext cx="2188950" cy="16417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29037" y="6265678"/>
            <a:ext cx="101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F8, 2009</a:t>
            </a:r>
            <a:endParaRPr lang="en-US" dirty="0"/>
          </a:p>
        </p:txBody>
      </p:sp>
      <p:pic>
        <p:nvPicPr>
          <p:cNvPr id="14" name="Picture 13" descr="Picture 10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3" y="4621899"/>
            <a:ext cx="2033894" cy="15254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6775" y="6326325"/>
            <a:ext cx="16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Dagstuhl</a:t>
            </a:r>
            <a:r>
              <a:rPr lang="en-US" dirty="0" smtClean="0"/>
              <a:t>, 2005</a:t>
            </a:r>
          </a:p>
        </p:txBody>
      </p:sp>
    </p:spTree>
    <p:extLst>
      <p:ext uri="{BB962C8B-B14F-4D97-AF65-F5344CB8AC3E}">
        <p14:creationId xmlns:p14="http://schemas.microsoft.com/office/powerpoint/2010/main" val="11599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18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you do?</a:t>
            </a:r>
          </a:p>
          <a:p>
            <a:pPr lvl="1"/>
            <a:r>
              <a:rPr lang="en-US" dirty="0" smtClean="0"/>
              <a:t>AEs / SEs / Architects / Developer?</a:t>
            </a:r>
          </a:p>
          <a:p>
            <a:r>
              <a:rPr lang="en-US" dirty="0" smtClean="0"/>
              <a:t>What kinds of clients &amp; customers do you have?</a:t>
            </a:r>
          </a:p>
          <a:p>
            <a:r>
              <a:rPr lang="en-US" dirty="0" smtClean="0"/>
              <a:t>What do you think about doing business in Bavaria &amp; Germany?</a:t>
            </a:r>
          </a:p>
          <a:p>
            <a:pPr lvl="1"/>
            <a:r>
              <a:rPr lang="en-US" dirty="0" smtClean="0"/>
              <a:t>Challenges </a:t>
            </a:r>
          </a:p>
          <a:p>
            <a:pPr lvl="1"/>
            <a:r>
              <a:rPr lang="en-US" dirty="0" smtClean="0"/>
              <a:t>Unique Situations</a:t>
            </a:r>
          </a:p>
          <a:p>
            <a:pPr lvl="1"/>
            <a:r>
              <a:rPr lang="en-US" dirty="0" smtClean="0"/>
              <a:t>Trend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My Audience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83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Climate in Bavaria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31" y="2328486"/>
            <a:ext cx="3069731" cy="4150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176" y="2636072"/>
            <a:ext cx="863484" cy="863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216" y="2652255"/>
            <a:ext cx="1416287" cy="875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729" y="4188003"/>
            <a:ext cx="2066394" cy="481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417" y="4963651"/>
            <a:ext cx="1625485" cy="696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6347" y="3837988"/>
            <a:ext cx="2220772" cy="832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6582" y="4711338"/>
            <a:ext cx="1880218" cy="8264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0680" y="5657222"/>
            <a:ext cx="1735667" cy="11571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4070" y="5819788"/>
            <a:ext cx="1562730" cy="6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1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4379</TotalTime>
  <Words>1562</Words>
  <Application>Microsoft Macintosh PowerPoint</Application>
  <PresentationFormat>On-screen Show (4:3)</PresentationFormat>
  <Paragraphs>323</Paragraphs>
  <Slides>53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Waveform</vt:lpstr>
      <vt:lpstr>Lunch &amp; Learn</vt:lpstr>
      <vt:lpstr>das Bier, die Wurst, und die Brezel</vt:lpstr>
      <vt:lpstr>Who is this Speaker?</vt:lpstr>
      <vt:lpstr>Wer ist Ray? (Who is this dude?)</vt:lpstr>
      <vt:lpstr>Dagstuhl, Saarland, 2005</vt:lpstr>
      <vt:lpstr>Photos from my past conference</vt:lpstr>
      <vt:lpstr>Background Information</vt:lpstr>
      <vt:lpstr>Ask My Audience</vt:lpstr>
      <vt:lpstr>Business Climate in Bavaria</vt:lpstr>
      <vt:lpstr>Different Industry Verticals Different Enterprise IT Requirements</vt:lpstr>
      <vt:lpstr>Business Overview</vt:lpstr>
      <vt:lpstr>ERP in the Big Picture</vt:lpstr>
      <vt:lpstr>Manufacturing Process</vt:lpstr>
      <vt:lpstr>ERP Market Share</vt:lpstr>
      <vt:lpstr>Enterprise IT System – 3 NOTs</vt:lpstr>
      <vt:lpstr>Big Bloat</vt:lpstr>
      <vt:lpstr>Unnecessary Complexity</vt:lpstr>
      <vt:lpstr>Acronym City</vt:lpstr>
      <vt:lpstr>PowerPoint Presentation</vt:lpstr>
      <vt:lpstr>Keys to Good Design</vt:lpstr>
      <vt:lpstr>Put it to Together</vt:lpstr>
      <vt:lpstr>What are the main strength of Salesforce CRM system?</vt:lpstr>
      <vt:lpstr>Think Salesforce, Think Integration</vt:lpstr>
      <vt:lpstr>Robust Data Model</vt:lpstr>
      <vt:lpstr>Changing Landscape of IT</vt:lpstr>
      <vt:lpstr>Interesting New Development</vt:lpstr>
      <vt:lpstr>Leading Programming Platforms *</vt:lpstr>
      <vt:lpstr>Programming Language Index</vt:lpstr>
      <vt:lpstr>NOSQL Growth Rate</vt:lpstr>
      <vt:lpstr>GitHub Stats – April 20, 2011</vt:lpstr>
      <vt:lpstr>Sweet Spots for Heroku</vt:lpstr>
      <vt:lpstr>What is the deal with DatenSchutz?</vt:lpstr>
      <vt:lpstr>Continuity of Business Process</vt:lpstr>
      <vt:lpstr>Front Portal on Heroku</vt:lpstr>
      <vt:lpstr>Inventory Management</vt:lpstr>
      <vt:lpstr>Order Overview</vt:lpstr>
      <vt:lpstr>Order to Chatter</vt:lpstr>
      <vt:lpstr>Part Details</vt:lpstr>
      <vt:lpstr>Portal to Salesforce Synch</vt:lpstr>
      <vt:lpstr>Salesforce Data Reporting</vt:lpstr>
      <vt:lpstr>Backend ERP App (Java)</vt:lpstr>
      <vt:lpstr>Technology &amp; Timeline</vt:lpstr>
      <vt:lpstr>Business Process Integration</vt:lpstr>
      <vt:lpstr>Enterprise Architecture  in 3 Simple Words</vt:lpstr>
      <vt:lpstr>My Contact Info</vt:lpstr>
      <vt:lpstr>Backup Slides</vt:lpstr>
      <vt:lpstr>Show the Demo</vt:lpstr>
      <vt:lpstr>PowerPoint Presentation</vt:lpstr>
      <vt:lpstr>Top 20 Programming Languages</vt:lpstr>
      <vt:lpstr>Integration between Ruby &amp; Java</vt:lpstr>
      <vt:lpstr>JSON Example</vt:lpstr>
      <vt:lpstr>Application Data Model</vt:lpstr>
      <vt:lpstr>Application Class Diagram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Lunch &amp; Learn</dc:title>
  <dc:creator>Raymond Gao</dc:creator>
  <cp:lastModifiedBy>Raymond Gao</cp:lastModifiedBy>
  <cp:revision>110</cp:revision>
  <dcterms:created xsi:type="dcterms:W3CDTF">2012-07-16T09:29:53Z</dcterms:created>
  <dcterms:modified xsi:type="dcterms:W3CDTF">2012-08-29T14:54:34Z</dcterms:modified>
</cp:coreProperties>
</file>